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73"/>
  </p:notesMasterIdLst>
  <p:handoutMasterIdLst>
    <p:handoutMasterId r:id="rId174"/>
  </p:handoutMasterIdLst>
  <p:sldIdLst>
    <p:sldId id="257" r:id="rId6"/>
    <p:sldId id="491" r:id="rId7"/>
    <p:sldId id="698" r:id="rId8"/>
    <p:sldId id="701" r:id="rId9"/>
    <p:sldId id="488" r:id="rId10"/>
    <p:sldId id="489" r:id="rId11"/>
    <p:sldId id="490" r:id="rId12"/>
    <p:sldId id="492" r:id="rId13"/>
    <p:sldId id="479" r:id="rId14"/>
    <p:sldId id="476" r:id="rId15"/>
    <p:sldId id="477" r:id="rId16"/>
    <p:sldId id="478" r:id="rId17"/>
    <p:sldId id="480" r:id="rId18"/>
    <p:sldId id="481" r:id="rId19"/>
    <p:sldId id="482" r:id="rId20"/>
    <p:sldId id="483" r:id="rId21"/>
    <p:sldId id="484" r:id="rId22"/>
    <p:sldId id="487" r:id="rId23"/>
    <p:sldId id="486" r:id="rId24"/>
    <p:sldId id="465" r:id="rId25"/>
    <p:sldId id="468" r:id="rId26"/>
    <p:sldId id="469" r:id="rId27"/>
    <p:sldId id="471" r:id="rId28"/>
    <p:sldId id="470" r:id="rId29"/>
    <p:sldId id="472" r:id="rId30"/>
    <p:sldId id="475" r:id="rId31"/>
    <p:sldId id="474" r:id="rId32"/>
    <p:sldId id="278" r:id="rId33"/>
    <p:sldId id="279" r:id="rId34"/>
    <p:sldId id="435" r:id="rId35"/>
    <p:sldId id="437" r:id="rId36"/>
    <p:sldId id="438" r:id="rId37"/>
    <p:sldId id="439" r:id="rId38"/>
    <p:sldId id="440" r:id="rId39"/>
    <p:sldId id="360" r:id="rId40"/>
    <p:sldId id="444" r:id="rId41"/>
    <p:sldId id="397" r:id="rId42"/>
    <p:sldId id="361" r:id="rId43"/>
    <p:sldId id="419" r:id="rId44"/>
    <p:sldId id="421" r:id="rId45"/>
    <p:sldId id="420" r:id="rId46"/>
    <p:sldId id="422" r:id="rId47"/>
    <p:sldId id="423" r:id="rId48"/>
    <p:sldId id="418" r:id="rId49"/>
    <p:sldId id="412" r:id="rId50"/>
    <p:sldId id="446" r:id="rId51"/>
    <p:sldId id="402" r:id="rId52"/>
    <p:sldId id="445" r:id="rId53"/>
    <p:sldId id="413" r:id="rId54"/>
    <p:sldId id="424" r:id="rId55"/>
    <p:sldId id="430" r:id="rId56"/>
    <p:sldId id="433" r:id="rId57"/>
    <p:sldId id="416" r:id="rId58"/>
    <p:sldId id="441" r:id="rId59"/>
    <p:sldId id="415" r:id="rId60"/>
    <p:sldId id="442" r:id="rId61"/>
    <p:sldId id="417" r:id="rId62"/>
    <p:sldId id="443" r:id="rId63"/>
    <p:sldId id="400" r:id="rId64"/>
    <p:sldId id="271" r:id="rId65"/>
    <p:sldId id="399" r:id="rId66"/>
    <p:sldId id="401" r:id="rId67"/>
    <p:sldId id="394" r:id="rId68"/>
    <p:sldId id="395" r:id="rId69"/>
    <p:sldId id="396" r:id="rId70"/>
    <p:sldId id="374" r:id="rId71"/>
    <p:sldId id="373" r:id="rId72"/>
    <p:sldId id="375" r:id="rId73"/>
    <p:sldId id="376" r:id="rId74"/>
    <p:sldId id="378" r:id="rId75"/>
    <p:sldId id="379" r:id="rId76"/>
    <p:sldId id="366" r:id="rId77"/>
    <p:sldId id="380" r:id="rId78"/>
    <p:sldId id="381" r:id="rId79"/>
    <p:sldId id="365" r:id="rId80"/>
    <p:sldId id="370" r:id="rId81"/>
    <p:sldId id="372" r:id="rId82"/>
    <p:sldId id="389" r:id="rId83"/>
    <p:sldId id="369" r:id="rId84"/>
    <p:sldId id="390" r:id="rId85"/>
    <p:sldId id="388" r:id="rId86"/>
    <p:sldId id="391" r:id="rId87"/>
    <p:sldId id="392" r:id="rId88"/>
    <p:sldId id="386" r:id="rId89"/>
    <p:sldId id="384" r:id="rId90"/>
    <p:sldId id="382" r:id="rId91"/>
    <p:sldId id="383" r:id="rId92"/>
    <p:sldId id="363" r:id="rId93"/>
    <p:sldId id="362" r:id="rId94"/>
    <p:sldId id="335" r:id="rId95"/>
    <p:sldId id="339" r:id="rId96"/>
    <p:sldId id="336" r:id="rId97"/>
    <p:sldId id="337" r:id="rId98"/>
    <p:sldId id="338" r:id="rId99"/>
    <p:sldId id="345" r:id="rId100"/>
    <p:sldId id="340" r:id="rId101"/>
    <p:sldId id="359" r:id="rId102"/>
    <p:sldId id="346" r:id="rId103"/>
    <p:sldId id="347" r:id="rId104"/>
    <p:sldId id="348" r:id="rId105"/>
    <p:sldId id="349" r:id="rId106"/>
    <p:sldId id="357" r:id="rId107"/>
    <p:sldId id="356" r:id="rId108"/>
    <p:sldId id="355" r:id="rId109"/>
    <p:sldId id="350" r:id="rId110"/>
    <p:sldId id="351" r:id="rId111"/>
    <p:sldId id="353" r:id="rId112"/>
    <p:sldId id="354" r:id="rId113"/>
    <p:sldId id="352" r:id="rId114"/>
    <p:sldId id="358" r:id="rId115"/>
    <p:sldId id="318" r:id="rId116"/>
    <p:sldId id="319" r:id="rId117"/>
    <p:sldId id="320" r:id="rId118"/>
    <p:sldId id="321" r:id="rId119"/>
    <p:sldId id="322" r:id="rId120"/>
    <p:sldId id="323" r:id="rId121"/>
    <p:sldId id="327" r:id="rId122"/>
    <p:sldId id="328" r:id="rId123"/>
    <p:sldId id="329" r:id="rId124"/>
    <p:sldId id="326" r:id="rId125"/>
    <p:sldId id="325" r:id="rId126"/>
    <p:sldId id="330" r:id="rId127"/>
    <p:sldId id="324" r:id="rId128"/>
    <p:sldId id="332" r:id="rId129"/>
    <p:sldId id="333" r:id="rId130"/>
    <p:sldId id="334" r:id="rId131"/>
    <p:sldId id="331" r:id="rId132"/>
    <p:sldId id="297" r:id="rId133"/>
    <p:sldId id="314" r:id="rId134"/>
    <p:sldId id="313" r:id="rId135"/>
    <p:sldId id="298" r:id="rId136"/>
    <p:sldId id="299" r:id="rId137"/>
    <p:sldId id="301" r:id="rId138"/>
    <p:sldId id="303" r:id="rId139"/>
    <p:sldId id="302" r:id="rId140"/>
    <p:sldId id="304" r:id="rId141"/>
    <p:sldId id="305" r:id="rId142"/>
    <p:sldId id="306" r:id="rId143"/>
    <p:sldId id="308" r:id="rId144"/>
    <p:sldId id="307" r:id="rId145"/>
    <p:sldId id="309" r:id="rId146"/>
    <p:sldId id="310" r:id="rId147"/>
    <p:sldId id="315" r:id="rId148"/>
    <p:sldId id="316" r:id="rId149"/>
    <p:sldId id="317" r:id="rId150"/>
    <p:sldId id="312" r:id="rId151"/>
    <p:sldId id="258" r:id="rId152"/>
    <p:sldId id="282" r:id="rId153"/>
    <p:sldId id="283" r:id="rId154"/>
    <p:sldId id="284" r:id="rId155"/>
    <p:sldId id="285" r:id="rId156"/>
    <p:sldId id="286" r:id="rId157"/>
    <p:sldId id="288" r:id="rId158"/>
    <p:sldId id="289" r:id="rId159"/>
    <p:sldId id="290" r:id="rId160"/>
    <p:sldId id="292" r:id="rId161"/>
    <p:sldId id="291" r:id="rId162"/>
    <p:sldId id="294" r:id="rId163"/>
    <p:sldId id="293" r:id="rId164"/>
    <p:sldId id="295" r:id="rId165"/>
    <p:sldId id="342" r:id="rId166"/>
    <p:sldId id="343" r:id="rId167"/>
    <p:sldId id="344" r:id="rId168"/>
    <p:sldId id="296" r:id="rId169"/>
    <p:sldId id="287" r:id="rId170"/>
    <p:sldId id="300" r:id="rId171"/>
    <p:sldId id="398" r:id="rId1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91"/>
            <p14:sldId id="698"/>
            <p14:sldId id="701"/>
            <p14:sldId id="488"/>
            <p14:sldId id="489"/>
            <p14:sldId id="490"/>
            <p14:sldId id="492"/>
            <p14:sldId id="479"/>
            <p14:sldId id="476"/>
            <p14:sldId id="477"/>
            <p14:sldId id="478"/>
            <p14:sldId id="480"/>
            <p14:sldId id="481"/>
            <p14:sldId id="482"/>
            <p14:sldId id="483"/>
            <p14:sldId id="484"/>
            <p14:sldId id="487"/>
            <p14:sldId id="486"/>
            <p14:sldId id="465"/>
            <p14:sldId id="468"/>
            <p14:sldId id="469"/>
            <p14:sldId id="471"/>
            <p14:sldId id="470"/>
            <p14:sldId id="472"/>
            <p14:sldId id="475"/>
            <p14:sldId id="474"/>
            <p14:sldId id="278"/>
            <p14:sldId id="279"/>
            <p14:sldId id="435"/>
            <p14:sldId id="437"/>
            <p14:sldId id="438"/>
            <p14:sldId id="439"/>
            <p14:sldId id="440"/>
            <p14:sldId id="360"/>
            <p14:sldId id="444"/>
            <p14:sldId id="397"/>
            <p14:sldId id="361"/>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58B2"/>
    <a:srgbClr val="BF0000"/>
    <a:srgbClr val="1975FF"/>
    <a:srgbClr val="C2A1D3"/>
    <a:srgbClr val="FFFFFF"/>
    <a:srgbClr val="000000"/>
    <a:srgbClr val="7FD7F7"/>
    <a:srgbClr val="5BC3F5"/>
    <a:srgbClr val="AADC24"/>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2" autoAdjust="0"/>
    <p:restoredTop sz="94660"/>
  </p:normalViewPr>
  <p:slideViewPr>
    <p:cSldViewPr snapToGrid="0">
      <p:cViewPr varScale="1">
        <p:scale>
          <a:sx n="152" d="100"/>
          <a:sy n="152" d="100"/>
        </p:scale>
        <p:origin x="288" y="104"/>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theme" Target="theme/theme1.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handoutMaster" Target="handoutMasters/handoutMaster1.xml"/><Relationship Id="rId179" Type="http://schemas.microsoft.com/office/2016/11/relationships/changesInfo" Target="changesInfos/changesInfo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presProps" Target="pres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viewProps" Target="viewProp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S::aryan.jha@wsu.edu::2aad577e-539b-449b-83a6-8d411f484b4d" providerId="AD" clId="Web-{F623644F-1ED2-9034-9677-90C98DCE5B43}"/>
    <pc:docChg chg="modSld sldOrd">
      <pc:chgData name="Jha, Aryan Ritwajeet" userId="S::aryan.jha@wsu.edu::2aad577e-539b-449b-83a6-8d411f484b4d" providerId="AD" clId="Web-{F623644F-1ED2-9034-9677-90C98DCE5B43}" dt="2024-05-30T14:57:14.835" v="121" actId="20577"/>
      <pc:docMkLst>
        <pc:docMk/>
      </pc:docMkLst>
      <pc:sldChg chg="modSp ord">
        <pc:chgData name="Jha, Aryan Ritwajeet" userId="S::aryan.jha@wsu.edu::2aad577e-539b-449b-83a6-8d411f484b4d" providerId="AD" clId="Web-{F623644F-1ED2-9034-9677-90C98DCE5B43}" dt="2024-05-30T14:47:45.397" v="6"/>
        <pc:sldMkLst>
          <pc:docMk/>
          <pc:sldMk cId="3176856618" sldId="465"/>
        </pc:sldMkLst>
        <pc:spChg chg="mod">
          <ac:chgData name="Jha, Aryan Ritwajeet" userId="S::aryan.jha@wsu.edu::2aad577e-539b-449b-83a6-8d411f484b4d" providerId="AD" clId="Web-{F623644F-1ED2-9034-9677-90C98DCE5B43}" dt="2024-05-30T14:46:38.598" v="5" actId="20577"/>
          <ac:spMkLst>
            <pc:docMk/>
            <pc:sldMk cId="3176856618" sldId="465"/>
            <ac:spMk id="2" creationId="{64C3FCAE-055B-5153-3E44-681E82E9A2F8}"/>
          </ac:spMkLst>
        </pc:spChg>
      </pc:sldChg>
      <pc:sldChg chg="modSp">
        <pc:chgData name="Jha, Aryan Ritwajeet" userId="S::aryan.jha@wsu.edu::2aad577e-539b-449b-83a6-8d411f484b4d" providerId="AD" clId="Web-{F623644F-1ED2-9034-9677-90C98DCE5B43}" dt="2024-05-30T14:57:14.835" v="121" actId="20577"/>
        <pc:sldMkLst>
          <pc:docMk/>
          <pc:sldMk cId="120332292" sldId="476"/>
        </pc:sldMkLst>
        <pc:spChg chg="mod">
          <ac:chgData name="Jha, Aryan Ritwajeet" userId="S::aryan.jha@wsu.edu::2aad577e-539b-449b-83a6-8d411f484b4d" providerId="AD" clId="Web-{F623644F-1ED2-9034-9677-90C98DCE5B43}" dt="2024-05-30T14:57:14.835" v="121" actId="20577"/>
          <ac:spMkLst>
            <pc:docMk/>
            <pc:sldMk cId="120332292" sldId="476"/>
            <ac:spMk id="3" creationId="{4BBF8E78-CA66-247A-AB47-8F56AD116915}"/>
          </ac:spMkLst>
        </pc:spChg>
      </pc:sldChg>
    </pc:docChg>
  </pc:docChgLst>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F24FDAE4-B2C5-4E15-8B63-7E2E3558B533}"/>
    <pc:docChg chg="undo custSel addSld delSld modSld sldOrd modSection">
      <pc:chgData name="Jha, Aryan Ritwajeet" userId="2aad577e-539b-449b-83a6-8d411f484b4d" providerId="ADAL" clId="{F24FDAE4-B2C5-4E15-8B63-7E2E3558B533}" dt="2024-10-28T18:40:59.380" v="1268" actId="1076"/>
      <pc:docMkLst>
        <pc:docMk/>
      </pc:docMkLst>
      <pc:sldChg chg="del">
        <pc:chgData name="Jha, Aryan Ritwajeet" userId="2aad577e-539b-449b-83a6-8d411f484b4d" providerId="ADAL" clId="{F24FDAE4-B2C5-4E15-8B63-7E2E3558B533}" dt="2024-09-20T23:02:45.435" v="70" actId="2696"/>
        <pc:sldMkLst>
          <pc:docMk/>
          <pc:sldMk cId="258636805" sldId="485"/>
        </pc:sldMkLst>
      </pc:sldChg>
      <pc:sldChg chg="delSp add del setBg delDesignElem">
        <pc:chgData name="Jha, Aryan Ritwajeet" userId="2aad577e-539b-449b-83a6-8d411f484b4d" providerId="ADAL" clId="{F24FDAE4-B2C5-4E15-8B63-7E2E3558B533}" dt="2024-09-20T23:05:49.267" v="82" actId="47"/>
        <pc:sldMkLst>
          <pc:docMk/>
          <pc:sldMk cId="840535807" sldId="485"/>
        </pc:sldMkLst>
        <pc:spChg chg="del">
          <ac:chgData name="Jha, Aryan Ritwajeet" userId="2aad577e-539b-449b-83a6-8d411f484b4d" providerId="ADAL" clId="{F24FDAE4-B2C5-4E15-8B63-7E2E3558B533}" dt="2024-09-20T23:02:48.342" v="72"/>
          <ac:spMkLst>
            <pc:docMk/>
            <pc:sldMk cId="840535807" sldId="485"/>
            <ac:spMk id="41" creationId="{65219498-D544-41AC-98FE-8F956EF66A62}"/>
          </ac:spMkLst>
        </pc:spChg>
        <pc:spChg chg="del">
          <ac:chgData name="Jha, Aryan Ritwajeet" userId="2aad577e-539b-449b-83a6-8d411f484b4d" providerId="ADAL" clId="{F24FDAE4-B2C5-4E15-8B63-7E2E3558B533}" dt="2024-09-20T23:02:48.342" v="72"/>
          <ac:spMkLst>
            <pc:docMk/>
            <pc:sldMk cId="840535807" sldId="485"/>
            <ac:spMk id="42" creationId="{F500DBFC-17A9-4E0A-AEE2-A49F9AEEF0FD}"/>
          </ac:spMkLst>
        </pc:spChg>
        <pc:grpChg chg="del">
          <ac:chgData name="Jha, Aryan Ritwajeet" userId="2aad577e-539b-449b-83a6-8d411f484b4d" providerId="ADAL" clId="{F24FDAE4-B2C5-4E15-8B63-7E2E3558B533}" dt="2024-09-20T23:02:48.342" v="72"/>
          <ac:grpSpMkLst>
            <pc:docMk/>
            <pc:sldMk cId="840535807" sldId="485"/>
            <ac:grpSpMk id="43" creationId="{D74613BB-817C-4C4F-8A24-4936F2F064C0}"/>
          </ac:grpSpMkLst>
        </pc:grpChg>
      </pc:sldChg>
      <pc:sldChg chg="addSp delSp modSp new mod setBg addAnim delAnim">
        <pc:chgData name="Jha, Aryan Ritwajeet" userId="2aad577e-539b-449b-83a6-8d411f484b4d" providerId="ADAL" clId="{F24FDAE4-B2C5-4E15-8B63-7E2E3558B533}" dt="2024-09-20T23:09:28.594" v="89" actId="1582"/>
        <pc:sldMkLst>
          <pc:docMk/>
          <pc:sldMk cId="2942441856" sldId="488"/>
        </pc:sldMkLst>
        <pc:spChg chg="mod ord">
          <ac:chgData name="Jha, Aryan Ritwajeet" userId="2aad577e-539b-449b-83a6-8d411f484b4d" providerId="ADAL" clId="{F24FDAE4-B2C5-4E15-8B63-7E2E3558B533}" dt="2024-09-20T23:03:29.447" v="80" actId="1582"/>
          <ac:spMkLst>
            <pc:docMk/>
            <pc:sldMk cId="2942441856" sldId="488"/>
            <ac:spMk id="2" creationId="{DBFEF044-44CF-046A-052B-F08CBF2D82E5}"/>
          </ac:spMkLst>
        </pc:spChg>
        <pc:spChg chg="del">
          <ac:chgData name="Jha, Aryan Ritwajeet" userId="2aad577e-539b-449b-83a6-8d411f484b4d" providerId="ADAL" clId="{F24FDAE4-B2C5-4E15-8B63-7E2E3558B533}" dt="2024-09-20T18:16:09.426" v="1" actId="478"/>
          <ac:spMkLst>
            <pc:docMk/>
            <pc:sldMk cId="2942441856" sldId="488"/>
            <ac:spMk id="3" creationId="{917873BB-A1CA-3F3B-D438-E86094AFB7E5}"/>
          </ac:spMkLst>
        </pc:spChg>
        <pc:spChg chg="add del">
          <ac:chgData name="Jha, Aryan Ritwajeet" userId="2aad577e-539b-449b-83a6-8d411f484b4d" providerId="ADAL" clId="{F24FDAE4-B2C5-4E15-8B63-7E2E3558B533}" dt="2024-09-20T22:59:21.646" v="60" actId="26606"/>
          <ac:spMkLst>
            <pc:docMk/>
            <pc:sldMk cId="2942441856" sldId="488"/>
            <ac:spMk id="14" creationId="{0ADDB668-2CA4-4D2B-9C34-3487CA330BA8}"/>
          </ac:spMkLst>
        </pc:spChg>
        <pc:spChg chg="add del">
          <ac:chgData name="Jha, Aryan Ritwajeet" userId="2aad577e-539b-449b-83a6-8d411f484b4d" providerId="ADAL" clId="{F24FDAE4-B2C5-4E15-8B63-7E2E3558B533}" dt="2024-09-20T22:59:19.425" v="58" actId="26606"/>
          <ac:spMkLst>
            <pc:docMk/>
            <pc:sldMk cId="2942441856" sldId="488"/>
            <ac:spMk id="16" creationId="{15F33878-D502-4FFA-8ACE-F2AECDB2A23F}"/>
          </ac:spMkLst>
        </pc:spChg>
        <pc:spChg chg="add del">
          <ac:chgData name="Jha, Aryan Ritwajeet" userId="2aad577e-539b-449b-83a6-8d411f484b4d" providerId="ADAL" clId="{F24FDAE4-B2C5-4E15-8B63-7E2E3558B533}" dt="2024-09-20T22:59:19.425" v="58" actId="26606"/>
          <ac:spMkLst>
            <pc:docMk/>
            <pc:sldMk cId="2942441856" sldId="488"/>
            <ac:spMk id="17" creationId="{2151139A-886F-4B97-8815-729AD3831BBD}"/>
          </ac:spMkLst>
        </pc:spChg>
        <pc:spChg chg="add del">
          <ac:chgData name="Jha, Aryan Ritwajeet" userId="2aad577e-539b-449b-83a6-8d411f484b4d" providerId="ADAL" clId="{F24FDAE4-B2C5-4E15-8B63-7E2E3558B533}" dt="2024-09-20T22:59:19.425" v="58" actId="26606"/>
          <ac:spMkLst>
            <pc:docMk/>
            <pc:sldMk cId="2942441856" sldId="488"/>
            <ac:spMk id="18" creationId="{D3539FEE-81D3-4406-802E-60B20B16F4F6}"/>
          </ac:spMkLst>
        </pc:spChg>
        <pc:spChg chg="add del">
          <ac:chgData name="Jha, Aryan Ritwajeet" userId="2aad577e-539b-449b-83a6-8d411f484b4d" providerId="ADAL" clId="{F24FDAE4-B2C5-4E15-8B63-7E2E3558B533}" dt="2024-09-20T22:59:19.425" v="58" actId="26606"/>
          <ac:spMkLst>
            <pc:docMk/>
            <pc:sldMk cId="2942441856" sldId="488"/>
            <ac:spMk id="19" creationId="{AB5E08C4-8CDD-4623-A5B8-E998C6DEE3B7}"/>
          </ac:spMkLst>
        </pc:spChg>
        <pc:spChg chg="add del">
          <ac:chgData name="Jha, Aryan Ritwajeet" userId="2aad577e-539b-449b-83a6-8d411f484b4d" providerId="ADAL" clId="{F24FDAE4-B2C5-4E15-8B63-7E2E3558B533}" dt="2024-09-20T22:59:19.425" v="58" actId="26606"/>
          <ac:spMkLst>
            <pc:docMk/>
            <pc:sldMk cId="2942441856" sldId="488"/>
            <ac:spMk id="20" creationId="{DC701763-729E-462F-A5A8-E0DEFEB1E2E4}"/>
          </ac:spMkLst>
        </pc:spChg>
        <pc:spChg chg="add del">
          <ac:chgData name="Jha, Aryan Ritwajeet" userId="2aad577e-539b-449b-83a6-8d411f484b4d" providerId="ADAL" clId="{F24FDAE4-B2C5-4E15-8B63-7E2E3558B533}" dt="2024-09-20T22:59:21.646" v="60" actId="26606"/>
          <ac:spMkLst>
            <pc:docMk/>
            <pc:sldMk cId="2942441856" sldId="488"/>
            <ac:spMk id="22" creationId="{88263A24-0C1F-4677-B43C-4AE14E276B27}"/>
          </ac:spMkLst>
        </pc:spChg>
        <pc:spChg chg="add del">
          <ac:chgData name="Jha, Aryan Ritwajeet" userId="2aad577e-539b-449b-83a6-8d411f484b4d" providerId="ADAL" clId="{F24FDAE4-B2C5-4E15-8B63-7E2E3558B533}" dt="2024-09-20T22:59:21.646" v="60" actId="26606"/>
          <ac:spMkLst>
            <pc:docMk/>
            <pc:sldMk cId="2942441856" sldId="488"/>
            <ac:spMk id="23" creationId="{2568BC19-F052-4108-93E1-6A3D1DEC072F}"/>
          </ac:spMkLst>
        </pc:spChg>
        <pc:spChg chg="add del">
          <ac:chgData name="Jha, Aryan Ritwajeet" userId="2aad577e-539b-449b-83a6-8d411f484b4d" providerId="ADAL" clId="{F24FDAE4-B2C5-4E15-8B63-7E2E3558B533}" dt="2024-09-20T22:59:21.646" v="60" actId="26606"/>
          <ac:spMkLst>
            <pc:docMk/>
            <pc:sldMk cId="2942441856" sldId="488"/>
            <ac:spMk id="24" creationId="{D5FD337D-4D6B-4C8B-B6F5-121097E09881}"/>
          </ac:spMkLst>
        </pc:spChg>
        <pc:spChg chg="add del">
          <ac:chgData name="Jha, Aryan Ritwajeet" userId="2aad577e-539b-449b-83a6-8d411f484b4d" providerId="ADAL" clId="{F24FDAE4-B2C5-4E15-8B63-7E2E3558B533}" dt="2024-09-20T22:59:22.426" v="63" actId="26606"/>
          <ac:spMkLst>
            <pc:docMk/>
            <pc:sldMk cId="2942441856" sldId="488"/>
            <ac:spMk id="26" creationId="{FA69AAE0-49D5-4C8B-8BA2-55898C00E05E}"/>
          </ac:spMkLst>
        </pc:spChg>
        <pc:spChg chg="add del">
          <ac:chgData name="Jha, Aryan Ritwajeet" userId="2aad577e-539b-449b-83a6-8d411f484b4d" providerId="ADAL" clId="{F24FDAE4-B2C5-4E15-8B63-7E2E3558B533}" dt="2024-09-20T22:59:23.206" v="65" actId="26606"/>
          <ac:spMkLst>
            <pc:docMk/>
            <pc:sldMk cId="2942441856" sldId="488"/>
            <ac:spMk id="28" creationId="{96646FC9-C66D-4EC7-8310-0DD4ACC49C6C}"/>
          </ac:spMkLst>
        </pc:spChg>
        <pc:spChg chg="add del">
          <ac:chgData name="Jha, Aryan Ritwajeet" userId="2aad577e-539b-449b-83a6-8d411f484b4d" providerId="ADAL" clId="{F24FDAE4-B2C5-4E15-8B63-7E2E3558B533}" dt="2024-09-20T22:59:23.206" v="65" actId="26606"/>
          <ac:spMkLst>
            <pc:docMk/>
            <pc:sldMk cId="2942441856" sldId="488"/>
            <ac:spMk id="29" creationId="{A3473CF9-37EB-43E7-89EF-D2D1C53D1DAC}"/>
          </ac:spMkLst>
        </pc:spChg>
        <pc:spChg chg="add del">
          <ac:chgData name="Jha, Aryan Ritwajeet" userId="2aad577e-539b-449b-83a6-8d411f484b4d" providerId="ADAL" clId="{F24FDAE4-B2C5-4E15-8B63-7E2E3558B533}" dt="2024-09-20T22:59:23.206" v="65" actId="26606"/>
          <ac:spMkLst>
            <pc:docMk/>
            <pc:sldMk cId="2942441856" sldId="488"/>
            <ac:spMk id="30" creationId="{586B4EF9-43BA-4655-A6FF-1D8E21574C95}"/>
          </ac:spMkLst>
        </pc:spChg>
        <pc:spChg chg="add del">
          <ac:chgData name="Jha, Aryan Ritwajeet" userId="2aad577e-539b-449b-83a6-8d411f484b4d" providerId="ADAL" clId="{F24FDAE4-B2C5-4E15-8B63-7E2E3558B533}" dt="2024-09-20T22:59:24.286" v="68" actId="26606"/>
          <ac:spMkLst>
            <pc:docMk/>
            <pc:sldMk cId="2942441856" sldId="488"/>
            <ac:spMk id="32" creationId="{FA69AAE0-49D5-4C8B-8BA2-55898C00E05E}"/>
          </ac:spMkLst>
        </pc:spChg>
        <pc:spChg chg="add">
          <ac:chgData name="Jha, Aryan Ritwajeet" userId="2aad577e-539b-449b-83a6-8d411f484b4d" providerId="ADAL" clId="{F24FDAE4-B2C5-4E15-8B63-7E2E3558B533}" dt="2024-09-20T22:59:24.290" v="69" actId="26606"/>
          <ac:spMkLst>
            <pc:docMk/>
            <pc:sldMk cId="2942441856" sldId="488"/>
            <ac:spMk id="34" creationId="{88263A24-0C1F-4677-B43C-4AE14E276B27}"/>
          </ac:spMkLst>
        </pc:spChg>
        <pc:spChg chg="add">
          <ac:chgData name="Jha, Aryan Ritwajeet" userId="2aad577e-539b-449b-83a6-8d411f484b4d" providerId="ADAL" clId="{F24FDAE4-B2C5-4E15-8B63-7E2E3558B533}" dt="2024-09-20T22:59:24.290" v="69" actId="26606"/>
          <ac:spMkLst>
            <pc:docMk/>
            <pc:sldMk cId="2942441856" sldId="488"/>
            <ac:spMk id="35" creationId="{0ADDB668-2CA4-4D2B-9C34-3487CA330BA8}"/>
          </ac:spMkLst>
        </pc:spChg>
        <pc:spChg chg="add">
          <ac:chgData name="Jha, Aryan Ritwajeet" userId="2aad577e-539b-449b-83a6-8d411f484b4d" providerId="ADAL" clId="{F24FDAE4-B2C5-4E15-8B63-7E2E3558B533}" dt="2024-09-20T22:59:24.290" v="69" actId="26606"/>
          <ac:spMkLst>
            <pc:docMk/>
            <pc:sldMk cId="2942441856" sldId="488"/>
            <ac:spMk id="36" creationId="{2568BC19-F052-4108-93E1-6A3D1DEC072F}"/>
          </ac:spMkLst>
        </pc:spChg>
        <pc:spChg chg="add">
          <ac:chgData name="Jha, Aryan Ritwajeet" userId="2aad577e-539b-449b-83a6-8d411f484b4d" providerId="ADAL" clId="{F24FDAE4-B2C5-4E15-8B63-7E2E3558B533}" dt="2024-09-20T22:59:24.290" v="69" actId="26606"/>
          <ac:spMkLst>
            <pc:docMk/>
            <pc:sldMk cId="2942441856" sldId="488"/>
            <ac:spMk id="37" creationId="{D5FD337D-4D6B-4C8B-B6F5-121097E09881}"/>
          </ac:spMkLst>
        </pc:spChg>
        <pc:grpChg chg="add del">
          <ac:chgData name="Jha, Aryan Ritwajeet" userId="2aad577e-539b-449b-83a6-8d411f484b4d" providerId="ADAL" clId="{F24FDAE4-B2C5-4E15-8B63-7E2E3558B533}" dt="2024-09-20T22:59:17.865" v="56" actId="26606"/>
          <ac:grpSpMkLst>
            <pc:docMk/>
            <pc:sldMk cId="2942441856" sldId="488"/>
            <ac:grpSpMk id="12" creationId="{4FAA5DCB-E796-5631-BEDF-C3538DF184E0}"/>
          </ac:grpSpMkLst>
        </pc:grpChg>
        <pc:picChg chg="add mod ord">
          <ac:chgData name="Jha, Aryan Ritwajeet" userId="2aad577e-539b-449b-83a6-8d411f484b4d" providerId="ADAL" clId="{F24FDAE4-B2C5-4E15-8B63-7E2E3558B533}" dt="2024-09-20T23:03:23.240" v="78" actId="1582"/>
          <ac:picMkLst>
            <pc:docMk/>
            <pc:sldMk cId="2942441856" sldId="488"/>
            <ac:picMk id="5" creationId="{A6DF877E-3C98-D4F3-E78E-973191392FF8}"/>
          </ac:picMkLst>
        </pc:picChg>
        <pc:picChg chg="add mod">
          <ac:chgData name="Jha, Aryan Ritwajeet" userId="2aad577e-539b-449b-83a6-8d411f484b4d" providerId="ADAL" clId="{F24FDAE4-B2C5-4E15-8B63-7E2E3558B533}" dt="2024-09-20T23:03:23.240" v="78" actId="1582"/>
          <ac:picMkLst>
            <pc:docMk/>
            <pc:sldMk cId="2942441856" sldId="488"/>
            <ac:picMk id="7" creationId="{9CBA48D7-508A-BB14-A813-B5F4B1DA0C48}"/>
          </ac:picMkLst>
        </pc:picChg>
        <pc:picChg chg="add mod">
          <ac:chgData name="Jha, Aryan Ritwajeet" userId="2aad577e-539b-449b-83a6-8d411f484b4d" providerId="ADAL" clId="{F24FDAE4-B2C5-4E15-8B63-7E2E3558B533}" dt="2024-09-20T23:09:28.594" v="89" actId="1582"/>
          <ac:picMkLst>
            <pc:docMk/>
            <pc:sldMk cId="2942441856" sldId="488"/>
            <ac:picMk id="8" creationId="{A9BD8A7C-5B13-572E-BA5A-0975B20B4AB4}"/>
          </ac:picMkLst>
        </pc:picChg>
      </pc:sldChg>
      <pc:sldChg chg="addSp delSp modSp add mod setBg">
        <pc:chgData name="Jha, Aryan Ritwajeet" userId="2aad577e-539b-449b-83a6-8d411f484b4d" providerId="ADAL" clId="{F24FDAE4-B2C5-4E15-8B63-7E2E3558B533}" dt="2024-09-20T22:59:13.225" v="53" actId="26606"/>
        <pc:sldMkLst>
          <pc:docMk/>
          <pc:sldMk cId="4265390892" sldId="489"/>
        </pc:sldMkLst>
        <pc:spChg chg="mod">
          <ac:chgData name="Jha, Aryan Ritwajeet" userId="2aad577e-539b-449b-83a6-8d411f484b4d" providerId="ADAL" clId="{F24FDAE4-B2C5-4E15-8B63-7E2E3558B533}" dt="2024-09-20T22:59:13.225" v="53" actId="26606"/>
          <ac:spMkLst>
            <pc:docMk/>
            <pc:sldMk cId="4265390892" sldId="489"/>
            <ac:spMk id="2" creationId="{DBFEF044-44CF-046A-052B-F08CBF2D82E5}"/>
          </ac:spMkLst>
        </pc:spChg>
        <pc:spChg chg="add del">
          <ac:chgData name="Jha, Aryan Ritwajeet" userId="2aad577e-539b-449b-83a6-8d411f484b4d" providerId="ADAL" clId="{F24FDAE4-B2C5-4E15-8B63-7E2E3558B533}" dt="2024-09-20T22:59:10.844" v="50" actId="26606"/>
          <ac:spMkLst>
            <pc:docMk/>
            <pc:sldMk cId="4265390892" sldId="489"/>
            <ac:spMk id="9" creationId="{D4771268-CB57-404A-9271-370EB28F6090}"/>
          </ac:spMkLst>
        </pc:spChg>
        <pc:spChg chg="add del">
          <ac:chgData name="Jha, Aryan Ritwajeet" userId="2aad577e-539b-449b-83a6-8d411f484b4d" providerId="ADAL" clId="{F24FDAE4-B2C5-4E15-8B63-7E2E3558B533}" dt="2024-09-20T22:59:13.215" v="52" actId="26606"/>
          <ac:spMkLst>
            <pc:docMk/>
            <pc:sldMk cId="4265390892" sldId="489"/>
            <ac:spMk id="11" creationId="{53F29798-D584-4792-9B62-3F5F5C36D619}"/>
          </ac:spMkLst>
        </pc:spChg>
        <pc:spChg chg="add">
          <ac:chgData name="Jha, Aryan Ritwajeet" userId="2aad577e-539b-449b-83a6-8d411f484b4d" providerId="ADAL" clId="{F24FDAE4-B2C5-4E15-8B63-7E2E3558B533}" dt="2024-09-20T22:59:13.225" v="53" actId="26606"/>
          <ac:spMkLst>
            <pc:docMk/>
            <pc:sldMk cId="4265390892" sldId="489"/>
            <ac:spMk id="13" creationId="{A4AC5506-6312-4701-8D3C-40187889A947}"/>
          </ac:spMkLst>
        </pc:spChg>
        <pc:picChg chg="add mod">
          <ac:chgData name="Jha, Aryan Ritwajeet" userId="2aad577e-539b-449b-83a6-8d411f484b4d" providerId="ADAL" clId="{F24FDAE4-B2C5-4E15-8B63-7E2E3558B533}" dt="2024-09-20T22:59:13.225" v="53" actId="26606"/>
          <ac:picMkLst>
            <pc:docMk/>
            <pc:sldMk cId="4265390892" sldId="489"/>
            <ac:picMk id="4" creationId="{6DEB6C24-96DB-0D8E-4A53-00645C8E7B9F}"/>
          </ac:picMkLst>
        </pc:picChg>
        <pc:picChg chg="del">
          <ac:chgData name="Jha, Aryan Ritwajeet" userId="2aad577e-539b-449b-83a6-8d411f484b4d" providerId="ADAL" clId="{F24FDAE4-B2C5-4E15-8B63-7E2E3558B533}" dt="2024-09-20T22:59:02.034" v="45" actId="478"/>
          <ac:picMkLst>
            <pc:docMk/>
            <pc:sldMk cId="4265390892" sldId="489"/>
            <ac:picMk id="5" creationId="{A6DF877E-3C98-D4F3-E78E-973191392FF8}"/>
          </ac:picMkLst>
        </pc:picChg>
        <pc:picChg chg="del">
          <ac:chgData name="Jha, Aryan Ritwajeet" userId="2aad577e-539b-449b-83a6-8d411f484b4d" providerId="ADAL" clId="{F24FDAE4-B2C5-4E15-8B63-7E2E3558B533}" dt="2024-09-20T22:59:02.034" v="45" actId="478"/>
          <ac:picMkLst>
            <pc:docMk/>
            <pc:sldMk cId="4265390892" sldId="489"/>
            <ac:picMk id="7" creationId="{9CBA48D7-508A-BB14-A813-B5F4B1DA0C48}"/>
          </ac:picMkLst>
        </pc:picChg>
      </pc:sldChg>
      <pc:sldChg chg="add">
        <pc:chgData name="Jha, Aryan Ritwajeet" userId="2aad577e-539b-449b-83a6-8d411f484b4d" providerId="ADAL" clId="{F24FDAE4-B2C5-4E15-8B63-7E2E3558B533}" dt="2024-09-20T23:05:44.076" v="81"/>
        <pc:sldMkLst>
          <pc:docMk/>
          <pc:sldMk cId="1250088654" sldId="490"/>
        </pc:sldMkLst>
      </pc:sldChg>
      <pc:sldChg chg="addSp modSp new mod">
        <pc:chgData name="Jha, Aryan Ritwajeet" userId="2aad577e-539b-449b-83a6-8d411f484b4d" providerId="ADAL" clId="{F24FDAE4-B2C5-4E15-8B63-7E2E3558B533}" dt="2024-10-22T15:05:23.960" v="830" actId="1076"/>
        <pc:sldMkLst>
          <pc:docMk/>
          <pc:sldMk cId="3963530234" sldId="491"/>
        </pc:sldMkLst>
        <pc:spChg chg="mod">
          <ac:chgData name="Jha, Aryan Ritwajeet" userId="2aad577e-539b-449b-83a6-8d411f484b4d" providerId="ADAL" clId="{F24FDAE4-B2C5-4E15-8B63-7E2E3558B533}" dt="2024-10-22T14:48:44.131" v="160" actId="20577"/>
          <ac:spMkLst>
            <pc:docMk/>
            <pc:sldMk cId="3963530234" sldId="491"/>
            <ac:spMk id="2" creationId="{347C5B26-7BCB-437F-FEBE-0D8C4DFBE498}"/>
          </ac:spMkLst>
        </pc:spChg>
        <pc:spChg chg="mod">
          <ac:chgData name="Jha, Aryan Ritwajeet" userId="2aad577e-539b-449b-83a6-8d411f484b4d" providerId="ADAL" clId="{F24FDAE4-B2C5-4E15-8B63-7E2E3558B533}" dt="2024-10-22T14:52:34.583" v="708" actId="20577"/>
          <ac:spMkLst>
            <pc:docMk/>
            <pc:sldMk cId="3963530234" sldId="491"/>
            <ac:spMk id="3" creationId="{528D6AAB-D53C-146F-BA59-B060787B4214}"/>
          </ac:spMkLst>
        </pc:spChg>
        <pc:spChg chg="add mod">
          <ac:chgData name="Jha, Aryan Ritwajeet" userId="2aad577e-539b-449b-83a6-8d411f484b4d" providerId="ADAL" clId="{F24FDAE4-B2C5-4E15-8B63-7E2E3558B533}" dt="2024-10-22T15:05:23.960" v="830" actId="1076"/>
          <ac:spMkLst>
            <pc:docMk/>
            <pc:sldMk cId="3963530234" sldId="491"/>
            <ac:spMk id="10" creationId="{B1871C9D-034D-897B-CD6A-914B02CBA6F4}"/>
          </ac:spMkLst>
        </pc:spChg>
        <pc:picChg chg="add mod">
          <ac:chgData name="Jha, Aryan Ritwajeet" userId="2aad577e-539b-449b-83a6-8d411f484b4d" providerId="ADAL" clId="{F24FDAE4-B2C5-4E15-8B63-7E2E3558B533}" dt="2024-10-22T15:02:54.884" v="759" actId="1076"/>
          <ac:picMkLst>
            <pc:docMk/>
            <pc:sldMk cId="3963530234" sldId="491"/>
            <ac:picMk id="5" creationId="{509753CD-D566-F6A8-1AD2-2DFD82359900}"/>
          </ac:picMkLst>
        </pc:picChg>
        <pc:picChg chg="add mod">
          <ac:chgData name="Jha, Aryan Ritwajeet" userId="2aad577e-539b-449b-83a6-8d411f484b4d" providerId="ADAL" clId="{F24FDAE4-B2C5-4E15-8B63-7E2E3558B533}" dt="2024-10-22T15:02:56.165" v="760" actId="1076"/>
          <ac:picMkLst>
            <pc:docMk/>
            <pc:sldMk cId="3963530234" sldId="491"/>
            <ac:picMk id="7" creationId="{DD3BF097-08C0-25C0-A256-F6D841FA69DF}"/>
          </ac:picMkLst>
        </pc:picChg>
        <pc:picChg chg="add mod">
          <ac:chgData name="Jha, Aryan Ritwajeet" userId="2aad577e-539b-449b-83a6-8d411f484b4d" providerId="ADAL" clId="{F24FDAE4-B2C5-4E15-8B63-7E2E3558B533}" dt="2024-10-22T15:05:21.062" v="829" actId="1076"/>
          <ac:picMkLst>
            <pc:docMk/>
            <pc:sldMk cId="3963530234" sldId="491"/>
            <ac:picMk id="9" creationId="{2B4C7630-6631-FCAA-C5D7-BCF4849B6A8A}"/>
          </ac:picMkLst>
        </pc:picChg>
      </pc:sldChg>
      <pc:sldChg chg="addSp delSp modSp add mod ord setBg">
        <pc:chgData name="Jha, Aryan Ritwajeet" userId="2aad577e-539b-449b-83a6-8d411f484b4d" providerId="ADAL" clId="{F24FDAE4-B2C5-4E15-8B63-7E2E3558B533}" dt="2024-10-22T15:29:24.319" v="1248" actId="20577"/>
        <pc:sldMkLst>
          <pc:docMk/>
          <pc:sldMk cId="2957548992" sldId="492"/>
        </pc:sldMkLst>
        <pc:spChg chg="mod">
          <ac:chgData name="Jha, Aryan Ritwajeet" userId="2aad577e-539b-449b-83a6-8d411f484b4d" providerId="ADAL" clId="{F24FDAE4-B2C5-4E15-8B63-7E2E3558B533}" dt="2024-10-22T14:54:12.281" v="722" actId="26606"/>
          <ac:spMkLst>
            <pc:docMk/>
            <pc:sldMk cId="2957548992" sldId="492"/>
            <ac:spMk id="2" creationId="{5BE617C8-2A15-5D2F-B980-DD5666907BE7}"/>
          </ac:spMkLst>
        </pc:spChg>
        <pc:spChg chg="del mod">
          <ac:chgData name="Jha, Aryan Ritwajeet" userId="2aad577e-539b-449b-83a6-8d411f484b4d" providerId="ADAL" clId="{F24FDAE4-B2C5-4E15-8B63-7E2E3558B533}" dt="2024-10-22T14:53:56.563" v="713" actId="478"/>
          <ac:spMkLst>
            <pc:docMk/>
            <pc:sldMk cId="2957548992" sldId="492"/>
            <ac:spMk id="3" creationId="{EA75AFEA-84E6-8666-4C20-606F85790285}"/>
          </ac:spMkLst>
        </pc:spChg>
        <pc:spChg chg="add del mod">
          <ac:chgData name="Jha, Aryan Ritwajeet" userId="2aad577e-539b-449b-83a6-8d411f484b4d" providerId="ADAL" clId="{F24FDAE4-B2C5-4E15-8B63-7E2E3558B533}" dt="2024-10-22T14:53:58.498" v="714" actId="478"/>
          <ac:spMkLst>
            <pc:docMk/>
            <pc:sldMk cId="2957548992" sldId="492"/>
            <ac:spMk id="5" creationId="{7E4EADAC-12DB-72CE-02DD-E7D5E3FEC056}"/>
          </ac:spMkLst>
        </pc:spChg>
        <pc:spChg chg="add">
          <ac:chgData name="Jha, Aryan Ritwajeet" userId="2aad577e-539b-449b-83a6-8d411f484b4d" providerId="ADAL" clId="{F24FDAE4-B2C5-4E15-8B63-7E2E3558B533}" dt="2024-10-22T14:54:12.281" v="722" actId="26606"/>
          <ac:spMkLst>
            <pc:docMk/>
            <pc:sldMk cId="2957548992" sldId="492"/>
            <ac:spMk id="12" creationId="{D4771268-CB57-404A-9271-370EB28F6090}"/>
          </ac:spMkLst>
        </pc:spChg>
        <pc:spChg chg="add mod">
          <ac:chgData name="Jha, Aryan Ritwajeet" userId="2aad577e-539b-449b-83a6-8d411f484b4d" providerId="ADAL" clId="{F24FDAE4-B2C5-4E15-8B63-7E2E3558B533}" dt="2024-10-22T15:06:07.210" v="933" actId="20577"/>
          <ac:spMkLst>
            <pc:docMk/>
            <pc:sldMk cId="2957548992" sldId="492"/>
            <ac:spMk id="13" creationId="{E30F3262-3C70-BAF8-2E9D-1B5F0CD35050}"/>
          </ac:spMkLst>
        </pc:spChg>
        <pc:spChg chg="add mod">
          <ac:chgData name="Jha, Aryan Ritwajeet" userId="2aad577e-539b-449b-83a6-8d411f484b4d" providerId="ADAL" clId="{F24FDAE4-B2C5-4E15-8B63-7E2E3558B533}" dt="2024-10-22T15:08:29.130" v="941" actId="17032"/>
          <ac:spMkLst>
            <pc:docMk/>
            <pc:sldMk cId="2957548992" sldId="492"/>
            <ac:spMk id="17" creationId="{AAB59DE3-11C3-754D-F92A-CB7067C4BBD6}"/>
          </ac:spMkLst>
        </pc:spChg>
        <pc:spChg chg="add mod">
          <ac:chgData name="Jha, Aryan Ritwajeet" userId="2aad577e-539b-449b-83a6-8d411f484b4d" providerId="ADAL" clId="{F24FDAE4-B2C5-4E15-8B63-7E2E3558B533}" dt="2024-10-22T15:09:03.339" v="1011" actId="1076"/>
          <ac:spMkLst>
            <pc:docMk/>
            <pc:sldMk cId="2957548992" sldId="492"/>
            <ac:spMk id="18" creationId="{DFF59227-72CE-F685-14C7-86DA580E1881}"/>
          </ac:spMkLst>
        </pc:spChg>
        <pc:spChg chg="add mod">
          <ac:chgData name="Jha, Aryan Ritwajeet" userId="2aad577e-539b-449b-83a6-8d411f484b4d" providerId="ADAL" clId="{F24FDAE4-B2C5-4E15-8B63-7E2E3558B533}" dt="2024-10-22T15:09:23.349" v="1048" actId="1076"/>
          <ac:spMkLst>
            <pc:docMk/>
            <pc:sldMk cId="2957548992" sldId="492"/>
            <ac:spMk id="19" creationId="{DD98A571-D97D-A01D-0564-C250F3CDF037}"/>
          </ac:spMkLst>
        </pc:spChg>
        <pc:spChg chg="add mod">
          <ac:chgData name="Jha, Aryan Ritwajeet" userId="2aad577e-539b-449b-83a6-8d411f484b4d" providerId="ADAL" clId="{F24FDAE4-B2C5-4E15-8B63-7E2E3558B533}" dt="2024-10-22T15:10:06.429" v="1194" actId="20577"/>
          <ac:spMkLst>
            <pc:docMk/>
            <pc:sldMk cId="2957548992" sldId="492"/>
            <ac:spMk id="20" creationId="{46E81672-1CDD-FD2C-563F-8DA32403E029}"/>
          </ac:spMkLst>
        </pc:spChg>
        <pc:spChg chg="add mod">
          <ac:chgData name="Jha, Aryan Ritwajeet" userId="2aad577e-539b-449b-83a6-8d411f484b4d" providerId="ADAL" clId="{F24FDAE4-B2C5-4E15-8B63-7E2E3558B533}" dt="2024-10-22T15:29:24.319" v="1248" actId="20577"/>
          <ac:spMkLst>
            <pc:docMk/>
            <pc:sldMk cId="2957548992" sldId="492"/>
            <ac:spMk id="23" creationId="{C86858CD-1E9D-D316-170D-E8C51B9AEB38}"/>
          </ac:spMkLst>
        </pc:spChg>
        <pc:picChg chg="add mod">
          <ac:chgData name="Jha, Aryan Ritwajeet" userId="2aad577e-539b-449b-83a6-8d411f484b4d" providerId="ADAL" clId="{F24FDAE4-B2C5-4E15-8B63-7E2E3558B533}" dt="2024-10-22T14:54:15.083" v="723" actId="1076"/>
          <ac:picMkLst>
            <pc:docMk/>
            <pc:sldMk cId="2957548992" sldId="492"/>
            <ac:picMk id="7" creationId="{1B21DC6E-EB7D-196A-3CD4-D6D78EEC2F9F}"/>
          </ac:picMkLst>
        </pc:picChg>
        <pc:picChg chg="add mod">
          <ac:chgData name="Jha, Aryan Ritwajeet" userId="2aad577e-539b-449b-83a6-8d411f484b4d" providerId="ADAL" clId="{F24FDAE4-B2C5-4E15-8B63-7E2E3558B533}" dt="2024-10-22T15:07:50.425" v="934" actId="1076"/>
          <ac:picMkLst>
            <pc:docMk/>
            <pc:sldMk cId="2957548992" sldId="492"/>
            <ac:picMk id="9" creationId="{22E1C68D-6139-EB2C-EB66-5CFAF099B426}"/>
          </ac:picMkLst>
        </pc:picChg>
        <pc:picChg chg="add mod">
          <ac:chgData name="Jha, Aryan Ritwajeet" userId="2aad577e-539b-449b-83a6-8d411f484b4d" providerId="ADAL" clId="{F24FDAE4-B2C5-4E15-8B63-7E2E3558B533}" dt="2024-10-22T15:07:50.425" v="934" actId="1076"/>
          <ac:picMkLst>
            <pc:docMk/>
            <pc:sldMk cId="2957548992" sldId="492"/>
            <ac:picMk id="11" creationId="{93EC8673-1539-3160-22BF-87D7E21BFF2E}"/>
          </ac:picMkLst>
        </pc:picChg>
        <pc:picChg chg="add mod">
          <ac:chgData name="Jha, Aryan Ritwajeet" userId="2aad577e-539b-449b-83a6-8d411f484b4d" providerId="ADAL" clId="{F24FDAE4-B2C5-4E15-8B63-7E2E3558B533}" dt="2024-10-22T15:08:01.566" v="938" actId="1076"/>
          <ac:picMkLst>
            <pc:docMk/>
            <pc:sldMk cId="2957548992" sldId="492"/>
            <ac:picMk id="14" creationId="{2153FA70-B609-C002-DAB3-CCFBFF2D0D8A}"/>
          </ac:picMkLst>
        </pc:picChg>
        <pc:picChg chg="add mod">
          <ac:chgData name="Jha, Aryan Ritwajeet" userId="2aad577e-539b-449b-83a6-8d411f484b4d" providerId="ADAL" clId="{F24FDAE4-B2C5-4E15-8B63-7E2E3558B533}" dt="2024-10-22T15:29:11.185" v="1202" actId="14100"/>
          <ac:picMkLst>
            <pc:docMk/>
            <pc:sldMk cId="2957548992" sldId="492"/>
            <ac:picMk id="22" creationId="{F61B06D4-A187-8168-9B94-CFB6DBB4FD0D}"/>
          </ac:picMkLst>
        </pc:picChg>
        <pc:cxnChg chg="add">
          <ac:chgData name="Jha, Aryan Ritwajeet" userId="2aad577e-539b-449b-83a6-8d411f484b4d" providerId="ADAL" clId="{F24FDAE4-B2C5-4E15-8B63-7E2E3558B533}" dt="2024-10-22T15:08:11.013" v="939" actId="11529"/>
          <ac:cxnSpMkLst>
            <pc:docMk/>
            <pc:sldMk cId="2957548992" sldId="492"/>
            <ac:cxnSpMk id="16" creationId="{5B1F2A32-A1D6-A541-08F2-3F9AC9960BDF}"/>
          </ac:cxnSpMkLst>
        </pc:cxnChg>
      </pc:sldChg>
      <pc:sldChg chg="delSp modSp mod">
        <pc:chgData name="Jha, Aryan Ritwajeet" userId="2aad577e-539b-449b-83a6-8d411f484b4d" providerId="ADAL" clId="{F24FDAE4-B2C5-4E15-8B63-7E2E3558B533}" dt="2024-10-28T18:40:59.380" v="1268" actId="1076"/>
        <pc:sldMkLst>
          <pc:docMk/>
          <pc:sldMk cId="3978785430" sldId="698"/>
        </pc:sldMkLst>
        <pc:spChg chg="del">
          <ac:chgData name="Jha, Aryan Ritwajeet" userId="2aad577e-539b-449b-83a6-8d411f484b4d" providerId="ADAL" clId="{F24FDAE4-B2C5-4E15-8B63-7E2E3558B533}" dt="2024-10-28T18:39:14.086" v="1260" actId="478"/>
          <ac:spMkLst>
            <pc:docMk/>
            <pc:sldMk cId="3978785430" sldId="698"/>
            <ac:spMk id="4" creationId="{77AB29AF-7A62-D64A-576E-0E38B3834E1C}"/>
          </ac:spMkLst>
        </pc:spChg>
        <pc:spChg chg="mod">
          <ac:chgData name="Jha, Aryan Ritwajeet" userId="2aad577e-539b-449b-83a6-8d411f484b4d" providerId="ADAL" clId="{F24FDAE4-B2C5-4E15-8B63-7E2E3558B533}" dt="2024-10-28T18:39:41.579" v="1265" actId="1076"/>
          <ac:spMkLst>
            <pc:docMk/>
            <pc:sldMk cId="3978785430" sldId="698"/>
            <ac:spMk id="7" creationId="{858DF302-BCB8-698A-A6F5-FE0FF395F073}"/>
          </ac:spMkLst>
        </pc:spChg>
        <pc:spChg chg="mod">
          <ac:chgData name="Jha, Aryan Ritwajeet" userId="2aad577e-539b-449b-83a6-8d411f484b4d" providerId="ADAL" clId="{F24FDAE4-B2C5-4E15-8B63-7E2E3558B533}" dt="2024-10-28T18:39:43.689" v="1266" actId="1076"/>
          <ac:spMkLst>
            <pc:docMk/>
            <pc:sldMk cId="3978785430" sldId="698"/>
            <ac:spMk id="12" creationId="{25DB9CE6-E4C2-D498-4E4D-E714DA8CF616}"/>
          </ac:spMkLst>
        </pc:spChg>
        <pc:spChg chg="mod">
          <ac:chgData name="Jha, Aryan Ritwajeet" userId="2aad577e-539b-449b-83a6-8d411f484b4d" providerId="ADAL" clId="{F24FDAE4-B2C5-4E15-8B63-7E2E3558B533}" dt="2024-10-28T18:39:26.453" v="1261" actId="1076"/>
          <ac:spMkLst>
            <pc:docMk/>
            <pc:sldMk cId="3978785430" sldId="698"/>
            <ac:spMk id="21" creationId="{04F95CD5-6EE6-E0FB-3213-A9967648CF26}"/>
          </ac:spMkLst>
        </pc:spChg>
        <pc:spChg chg="mod">
          <ac:chgData name="Jha, Aryan Ritwajeet" userId="2aad577e-539b-449b-83a6-8d411f484b4d" providerId="ADAL" clId="{F24FDAE4-B2C5-4E15-8B63-7E2E3558B533}" dt="2024-10-28T18:39:29.509" v="1262" actId="1076"/>
          <ac:spMkLst>
            <pc:docMk/>
            <pc:sldMk cId="3978785430" sldId="698"/>
            <ac:spMk id="22" creationId="{AD7AB44E-6F6F-92E6-1F51-35222C9E387D}"/>
          </ac:spMkLst>
        </pc:spChg>
        <pc:spChg chg="mod">
          <ac:chgData name="Jha, Aryan Ritwajeet" userId="2aad577e-539b-449b-83a6-8d411f484b4d" providerId="ADAL" clId="{F24FDAE4-B2C5-4E15-8B63-7E2E3558B533}" dt="2024-10-28T18:39:36.023" v="1263" actId="1076"/>
          <ac:spMkLst>
            <pc:docMk/>
            <pc:sldMk cId="3978785430" sldId="698"/>
            <ac:spMk id="24" creationId="{8D93C7CF-8A07-64C1-1D37-B53B03D10FF3}"/>
          </ac:spMkLst>
        </pc:spChg>
        <pc:spChg chg="mod">
          <ac:chgData name="Jha, Aryan Ritwajeet" userId="2aad577e-539b-449b-83a6-8d411f484b4d" providerId="ADAL" clId="{F24FDAE4-B2C5-4E15-8B63-7E2E3558B533}" dt="2024-10-28T18:39:45.684" v="1267" actId="1076"/>
          <ac:spMkLst>
            <pc:docMk/>
            <pc:sldMk cId="3978785430" sldId="698"/>
            <ac:spMk id="25" creationId="{A6D4F52D-A0BA-184F-3D5C-D42DFF72326B}"/>
          </ac:spMkLst>
        </pc:spChg>
        <pc:spChg chg="mod">
          <ac:chgData name="Jha, Aryan Ritwajeet" userId="2aad577e-539b-449b-83a6-8d411f484b4d" providerId="ADAL" clId="{F24FDAE4-B2C5-4E15-8B63-7E2E3558B533}" dt="2024-10-28T18:40:59.380" v="1268" actId="1076"/>
          <ac:spMkLst>
            <pc:docMk/>
            <pc:sldMk cId="3978785430" sldId="698"/>
            <ac:spMk id="26" creationId="{B7B03C07-9572-509E-BB35-7FE84E1E8BD8}"/>
          </ac:spMkLst>
        </pc:spChg>
        <pc:picChg chg="mod">
          <ac:chgData name="Jha, Aryan Ritwajeet" userId="2aad577e-539b-449b-83a6-8d411f484b4d" providerId="ADAL" clId="{F24FDAE4-B2C5-4E15-8B63-7E2E3558B533}" dt="2024-10-28T18:38:53.852" v="1258" actId="14826"/>
          <ac:picMkLst>
            <pc:docMk/>
            <pc:sldMk cId="3978785430" sldId="698"/>
            <ac:picMk id="5" creationId="{001514B1-0056-0015-3EC1-2F1DF0476861}"/>
          </ac:picMkLst>
        </pc:picChg>
        <pc:picChg chg="mod">
          <ac:chgData name="Jha, Aryan Ritwajeet" userId="2aad577e-539b-449b-83a6-8d411f484b4d" providerId="ADAL" clId="{F24FDAE4-B2C5-4E15-8B63-7E2E3558B533}" dt="2024-10-28T18:39:10.411" v="1259" actId="14826"/>
          <ac:picMkLst>
            <pc:docMk/>
            <pc:sldMk cId="3978785430" sldId="698"/>
            <ac:picMk id="13" creationId="{E42E442D-E198-424E-7A20-535AF512AC47}"/>
          </ac:picMkLst>
        </pc:picChg>
        <pc:picChg chg="mod">
          <ac:chgData name="Jha, Aryan Ritwajeet" userId="2aad577e-539b-449b-83a6-8d411f484b4d" providerId="ADAL" clId="{F24FDAE4-B2C5-4E15-8B63-7E2E3558B533}" dt="2024-10-28T18:38:33.629" v="1257" actId="14826"/>
          <ac:picMkLst>
            <pc:docMk/>
            <pc:sldMk cId="3978785430" sldId="698"/>
            <ac:picMk id="14" creationId="{0B594B4B-30DD-CA9B-0AAA-BAD1F1974114}"/>
          </ac:picMkLst>
        </pc:picChg>
        <pc:picChg chg="mod">
          <ac:chgData name="Jha, Aryan Ritwajeet" userId="2aad577e-539b-449b-83a6-8d411f484b4d" providerId="ADAL" clId="{F24FDAE4-B2C5-4E15-8B63-7E2E3558B533}" dt="2024-10-28T18:38:22.316" v="1256" actId="14826"/>
          <ac:picMkLst>
            <pc:docMk/>
            <pc:sldMk cId="3978785430" sldId="698"/>
            <ac:picMk id="16" creationId="{7265E599-2F61-D173-A6F8-F1533F2F1B83}"/>
          </ac:picMkLst>
        </pc:picChg>
        <pc:picChg chg="mod">
          <ac:chgData name="Jha, Aryan Ritwajeet" userId="2aad577e-539b-449b-83a6-8d411f484b4d" providerId="ADAL" clId="{F24FDAE4-B2C5-4E15-8B63-7E2E3558B533}" dt="2024-10-28T18:38:01.168" v="1253" actId="14826"/>
          <ac:picMkLst>
            <pc:docMk/>
            <pc:sldMk cId="3978785430" sldId="698"/>
            <ac:picMk id="17" creationId="{DFFE92BD-3513-397C-0E5A-989F5822D2B3}"/>
          </ac:picMkLst>
        </pc:picChg>
      </pc:sldChg>
      <pc:sldChg chg="modSp mod">
        <pc:chgData name="Jha, Aryan Ritwajeet" userId="2aad577e-539b-449b-83a6-8d411f484b4d" providerId="ADAL" clId="{F24FDAE4-B2C5-4E15-8B63-7E2E3558B533}" dt="2024-10-28T18:36:11.386" v="1250" actId="14826"/>
        <pc:sldMkLst>
          <pc:docMk/>
          <pc:sldMk cId="833715483" sldId="701"/>
        </pc:sldMkLst>
        <pc:picChg chg="mod">
          <ac:chgData name="Jha, Aryan Ritwajeet" userId="2aad577e-539b-449b-83a6-8d411f484b4d" providerId="ADAL" clId="{F24FDAE4-B2C5-4E15-8B63-7E2E3558B533}" dt="2024-10-28T18:36:01.029" v="1249" actId="14826"/>
          <ac:picMkLst>
            <pc:docMk/>
            <pc:sldMk cId="833715483" sldId="701"/>
            <ac:picMk id="4" creationId="{D0623DC4-1B52-EEED-FB53-144277D34015}"/>
          </ac:picMkLst>
        </pc:picChg>
        <pc:picChg chg="mod">
          <ac:chgData name="Jha, Aryan Ritwajeet" userId="2aad577e-539b-449b-83a6-8d411f484b4d" providerId="ADAL" clId="{F24FDAE4-B2C5-4E15-8B63-7E2E3558B533}" dt="2024-10-28T18:36:11.386" v="1250" actId="14826"/>
          <ac:picMkLst>
            <pc:docMk/>
            <pc:sldMk cId="833715483" sldId="701"/>
            <ac:picMk id="14" creationId="{BCDBC9EA-82A2-1BC2-DA40-CF1B9EE8BB82}"/>
          </ac:picMkLst>
        </pc:picChg>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6-03T16:15:13.085" v="14458" actId="6549"/>
      <pc:docMkLst>
        <pc:docMk/>
      </pc:docMkLst>
      <pc:sldChg chg="modSp mod">
        <pc:chgData name="Jha, Aryan Ritwajeet" userId="2aad577e-539b-449b-83a6-8d411f484b4d" providerId="ADAL" clId="{9C48FE4D-1272-4FBF-A026-AE68C38E8FEC}" dt="2024-05-30T21:10:17.324" v="5205" actId="208"/>
        <pc:sldMkLst>
          <pc:docMk/>
          <pc:sldMk cId="3211284466" sldId="257"/>
        </pc:sldMkLst>
        <pc:spChg chg="mod">
          <ac:chgData name="Jha, Aryan Ritwajeet" userId="2aad577e-539b-449b-83a6-8d411f484b4d" providerId="ADAL" clId="{9C48FE4D-1272-4FBF-A026-AE68C38E8FEC}" dt="2024-05-30T21:10:14.110" v="5204" actId="208"/>
          <ac:spMkLst>
            <pc:docMk/>
            <pc:sldMk cId="3211284466" sldId="257"/>
            <ac:spMk id="2" creationId="{7E8EB730-B0DA-4A8F-A335-22B9758D3046}"/>
          </ac:spMkLst>
        </pc:spChg>
        <pc:spChg chg="mod">
          <ac:chgData name="Jha, Aryan Ritwajeet" userId="2aad577e-539b-449b-83a6-8d411f484b4d" providerId="ADAL" clId="{9C48FE4D-1272-4FBF-A026-AE68C38E8FEC}" dt="2024-05-30T21:10:17.324" v="5205" actId="208"/>
          <ac:spMkLst>
            <pc:docMk/>
            <pc:sldMk cId="3211284466" sldId="257"/>
            <ac:spMk id="3" creationId="{2BE68964-B8D8-4EBC-B9D3-CCA6FA2AC332}"/>
          </ac:spMkLst>
        </pc:spChg>
      </pc:sldChg>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Sp delSp modSp add mod">
        <pc:chgData name="Jha, Aryan Ritwajeet" userId="2aad577e-539b-449b-83a6-8d411f484b4d" providerId="ADAL" clId="{9C48FE4D-1272-4FBF-A026-AE68C38E8FEC}" dt="2024-02-15T03:58:09.327" v="2558" actId="478"/>
        <pc:sldMkLst>
          <pc:docMk/>
          <pc:sldMk cId="3081243203" sldId="470"/>
        </pc:sldMkLst>
        <pc:spChg chg="mod">
          <ac:chgData name="Jha, Aryan Ritwajeet" userId="2aad577e-539b-449b-83a6-8d411f484b4d" providerId="ADAL" clId="{9C48FE4D-1272-4FBF-A026-AE68C38E8FEC}" dt="2024-02-15T03:56:44.918" v="2519" actId="1076"/>
          <ac:spMkLst>
            <pc:docMk/>
            <pc:sldMk cId="3081243203" sldId="470"/>
            <ac:spMk id="2" creationId="{D3E61D3B-ECDF-28C1-09CA-63215E715909}"/>
          </ac:spMkLst>
        </pc:spChg>
        <pc:spChg chg="mod">
          <ac:chgData name="Jha, Aryan Ritwajeet" userId="2aad577e-539b-449b-83a6-8d411f484b4d" providerId="ADAL" clId="{9C48FE4D-1272-4FBF-A026-AE68C38E8FEC}" dt="2024-02-15T03:56:52.121" v="2520" actId="1076"/>
          <ac:spMkLst>
            <pc:docMk/>
            <pc:sldMk cId="3081243203" sldId="470"/>
            <ac:spMk id="3" creationId="{0A36E12E-E82C-FB43-559E-78698A0BF961}"/>
          </ac:spMkLst>
        </pc:spChg>
        <pc:spChg chg="add del mod">
          <ac:chgData name="Jha, Aryan Ritwajeet" userId="2aad577e-539b-449b-83a6-8d411f484b4d" providerId="ADAL" clId="{9C48FE4D-1272-4FBF-A026-AE68C38E8FEC}" dt="2024-02-15T03:56:21.044" v="2511"/>
          <ac:spMkLst>
            <pc:docMk/>
            <pc:sldMk cId="3081243203" sldId="470"/>
            <ac:spMk id="9" creationId="{72034B36-CE8C-237E-C594-E1D732F23946}"/>
          </ac:spMkLst>
        </pc:spChg>
        <pc:spChg chg="add mod">
          <ac:chgData name="Jha, Aryan Ritwajeet" userId="2aad577e-539b-449b-83a6-8d411f484b4d" providerId="ADAL" clId="{9C48FE4D-1272-4FBF-A026-AE68C38E8FEC}" dt="2024-02-15T03:57:57.455" v="2556" actId="164"/>
          <ac:spMkLst>
            <pc:docMk/>
            <pc:sldMk cId="3081243203" sldId="470"/>
            <ac:spMk id="10" creationId="{ABD116C3-E6CA-B9F9-B19B-1723BC351AE6}"/>
          </ac:spMkLst>
        </pc:spChg>
        <pc:spChg chg="add mod">
          <ac:chgData name="Jha, Aryan Ritwajeet" userId="2aad577e-539b-449b-83a6-8d411f484b4d" providerId="ADAL" clId="{9C48FE4D-1272-4FBF-A026-AE68C38E8FEC}" dt="2024-02-15T03:57:53.196" v="2554" actId="164"/>
          <ac:spMkLst>
            <pc:docMk/>
            <pc:sldMk cId="3081243203" sldId="470"/>
            <ac:spMk id="11" creationId="{F622F4BB-4E1A-81EA-943D-A83F994A8394}"/>
          </ac:spMkLst>
        </pc:spChg>
        <pc:grpChg chg="add del mod">
          <ac:chgData name="Jha, Aryan Ritwajeet" userId="2aad577e-539b-449b-83a6-8d411f484b4d" providerId="ADAL" clId="{9C48FE4D-1272-4FBF-A026-AE68C38E8FEC}" dt="2024-02-15T03:58:09.327" v="2558" actId="478"/>
          <ac:grpSpMkLst>
            <pc:docMk/>
            <pc:sldMk cId="3081243203" sldId="470"/>
            <ac:grpSpMk id="12" creationId="{AA83A26B-6450-F46E-C8AF-0C2A436D595C}"/>
          </ac:grpSpMkLst>
        </pc:grpChg>
        <pc:grpChg chg="add del mod">
          <ac:chgData name="Jha, Aryan Ritwajeet" userId="2aad577e-539b-449b-83a6-8d411f484b4d" providerId="ADAL" clId="{9C48FE4D-1272-4FBF-A026-AE68C38E8FEC}" dt="2024-02-15T03:58:09.327" v="2558" actId="478"/>
          <ac:grpSpMkLst>
            <pc:docMk/>
            <pc:sldMk cId="3081243203" sldId="470"/>
            <ac:grpSpMk id="13" creationId="{F2532488-B6D7-0F33-CC82-88AABB6AF45E}"/>
          </ac:grpSpMkLst>
        </pc:grpChg>
        <pc:picChg chg="add mod">
          <ac:chgData name="Jha, Aryan Ritwajeet" userId="2aad577e-539b-449b-83a6-8d411f484b4d" providerId="ADAL" clId="{9C48FE4D-1272-4FBF-A026-AE68C38E8FEC}" dt="2024-02-15T03:57:57.455" v="2556" actId="164"/>
          <ac:picMkLst>
            <pc:docMk/>
            <pc:sldMk cId="3081243203" sldId="470"/>
            <ac:picMk id="6" creationId="{E952C8A8-7EC6-3A0D-B7B7-28EAA08AE593}"/>
          </ac:picMkLst>
        </pc:picChg>
        <pc:picChg chg="add mod">
          <ac:chgData name="Jha, Aryan Ritwajeet" userId="2aad577e-539b-449b-83a6-8d411f484b4d" providerId="ADAL" clId="{9C48FE4D-1272-4FBF-A026-AE68C38E8FEC}" dt="2024-02-15T03:57:53.196" v="2554" actId="164"/>
          <ac:picMkLst>
            <pc:docMk/>
            <pc:sldMk cId="3081243203" sldId="470"/>
            <ac:picMk id="8" creationId="{805887B7-F4D7-E329-EBCB-2DEE6FD79F24}"/>
          </ac:picMkLst>
        </pc:picChg>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sldChg chg="del">
        <pc:chgData name="Jha, Aryan Ritwajeet" userId="2aad577e-539b-449b-83a6-8d411f484b4d" providerId="ADAL" clId="{9C48FE4D-1272-4FBF-A026-AE68C38E8FEC}" dt="2024-02-15T03:49:50.404" v="2185" actId="47"/>
        <pc:sldMkLst>
          <pc:docMk/>
          <pc:sldMk cId="2261239042" sldId="472"/>
        </pc:sldMkLst>
      </pc:sldChg>
      <pc:sldChg chg="modSp add mod">
        <pc:chgData name="Jha, Aryan Ritwajeet" userId="2aad577e-539b-449b-83a6-8d411f484b4d" providerId="ADAL" clId="{9C48FE4D-1272-4FBF-A026-AE68C38E8FEC}" dt="2024-02-15T03:58:31.572" v="2568" actId="20577"/>
        <pc:sldMkLst>
          <pc:docMk/>
          <pc:sldMk cId="3707487263" sldId="472"/>
        </pc:sldMkLst>
        <pc:spChg chg="mod">
          <ac:chgData name="Jha, Aryan Ritwajeet" userId="2aad577e-539b-449b-83a6-8d411f484b4d" providerId="ADAL" clId="{9C48FE4D-1272-4FBF-A026-AE68C38E8FEC}" dt="2024-02-15T03:58:31.572" v="2568" actId="20577"/>
          <ac:spMkLst>
            <pc:docMk/>
            <pc:sldMk cId="3707487263" sldId="472"/>
            <ac:spMk id="10" creationId="{E973A0E7-2701-9116-778A-7B9668DE5FFD}"/>
          </ac:spMkLst>
        </pc:spChg>
      </pc:sldChg>
      <pc:sldChg chg="del">
        <pc:chgData name="Jha, Aryan Ritwajeet" userId="2aad577e-539b-449b-83a6-8d411f484b4d" providerId="ADAL" clId="{9C48FE4D-1272-4FBF-A026-AE68C38E8FEC}" dt="2024-02-15T03:49:50.404" v="2185" actId="47"/>
        <pc:sldMkLst>
          <pc:docMk/>
          <pc:sldMk cId="3322443982" sldId="473"/>
        </pc:sldMkLst>
      </pc:sldChg>
      <pc:sldChg chg="del">
        <pc:chgData name="Jha, Aryan Ritwajeet" userId="2aad577e-539b-449b-83a6-8d411f484b4d" providerId="ADAL" clId="{9C48FE4D-1272-4FBF-A026-AE68C38E8FEC}" dt="2024-02-15T03:49:50.404" v="2185" actId="47"/>
        <pc:sldMkLst>
          <pc:docMk/>
          <pc:sldMk cId="70406585" sldId="474"/>
        </pc:sldMkLst>
      </pc:sldChg>
      <pc:sldChg chg="addSp delSp modSp mod">
        <pc:chgData name="Jha, Aryan Ritwajeet" userId="2aad577e-539b-449b-83a6-8d411f484b4d" providerId="ADAL" clId="{9C48FE4D-1272-4FBF-A026-AE68C38E8FEC}" dt="2024-05-30T21:17:17.146" v="5513" actId="20577"/>
        <pc:sldMkLst>
          <pc:docMk/>
          <pc:sldMk cId="120332292" sldId="476"/>
        </pc:sldMkLst>
        <pc:spChg chg="mod">
          <ac:chgData name="Jha, Aryan Ritwajeet" userId="2aad577e-539b-449b-83a6-8d411f484b4d" providerId="ADAL" clId="{9C48FE4D-1272-4FBF-A026-AE68C38E8FEC}" dt="2024-05-30T21:14:17.838" v="5491" actId="20577"/>
          <ac:spMkLst>
            <pc:docMk/>
            <pc:sldMk cId="120332292" sldId="476"/>
            <ac:spMk id="2" creationId="{8CA6AE32-DF71-354F-1E09-26A4135D291D}"/>
          </ac:spMkLst>
        </pc:spChg>
        <pc:spChg chg="mod">
          <ac:chgData name="Jha, Aryan Ritwajeet" userId="2aad577e-539b-449b-83a6-8d411f484b4d" providerId="ADAL" clId="{9C48FE4D-1272-4FBF-A026-AE68C38E8FEC}" dt="2024-05-30T21:17:17.146" v="5513" actId="20577"/>
          <ac:spMkLst>
            <pc:docMk/>
            <pc:sldMk cId="120332292" sldId="476"/>
            <ac:spMk id="3" creationId="{4BBF8E78-CA66-247A-AB47-8F56AD116915}"/>
          </ac:spMkLst>
        </pc:spChg>
        <pc:picChg chg="add del">
          <ac:chgData name="Jha, Aryan Ritwajeet" userId="2aad577e-539b-449b-83a6-8d411f484b4d" providerId="ADAL" clId="{9C48FE4D-1272-4FBF-A026-AE68C38E8FEC}" dt="2024-05-30T20:31:52.550" v="2853" actId="22"/>
          <ac:picMkLst>
            <pc:docMk/>
            <pc:sldMk cId="120332292" sldId="476"/>
            <ac:picMk id="5" creationId="{F8BF749F-D2D4-AC7A-D0F9-C4F36A07062F}"/>
          </ac:picMkLst>
        </pc:picChg>
      </pc:sldChg>
      <pc:sldChg chg="addSp delSp modSp add mod setBg">
        <pc:chgData name="Jha, Aryan Ritwajeet" userId="2aad577e-539b-449b-83a6-8d411f484b4d" providerId="ADAL" clId="{9C48FE4D-1272-4FBF-A026-AE68C38E8FEC}" dt="2024-05-30T21:06:49.095" v="5015" actId="113"/>
        <pc:sldMkLst>
          <pc:docMk/>
          <pc:sldMk cId="3341058994" sldId="477"/>
        </pc:sldMkLst>
        <pc:spChg chg="mod">
          <ac:chgData name="Jha, Aryan Ritwajeet" userId="2aad577e-539b-449b-83a6-8d411f484b4d" providerId="ADAL" clId="{9C48FE4D-1272-4FBF-A026-AE68C38E8FEC}" dt="2024-05-30T21:06:49.095" v="5015" actId="113"/>
          <ac:spMkLst>
            <pc:docMk/>
            <pc:sldMk cId="3341058994" sldId="477"/>
            <ac:spMk id="2" creationId="{8CA6AE32-DF71-354F-1E09-26A4135D291D}"/>
          </ac:spMkLst>
        </pc:spChg>
        <pc:spChg chg="mod">
          <ac:chgData name="Jha, Aryan Ritwajeet" userId="2aad577e-539b-449b-83a6-8d411f484b4d" providerId="ADAL" clId="{9C48FE4D-1272-4FBF-A026-AE68C38E8FEC}" dt="2024-05-30T21:05:01.035" v="4965" actId="403"/>
          <ac:spMkLst>
            <pc:docMk/>
            <pc:sldMk cId="3341058994" sldId="477"/>
            <ac:spMk id="3" creationId="{4BBF8E78-CA66-247A-AB47-8F56AD116915}"/>
          </ac:spMkLst>
        </pc:spChg>
        <pc:spChg chg="add del mod">
          <ac:chgData name="Jha, Aryan Ritwajeet" userId="2aad577e-539b-449b-83a6-8d411f484b4d" providerId="ADAL" clId="{9C48FE4D-1272-4FBF-A026-AE68C38E8FEC}" dt="2024-05-30T21:01:40.794" v="4917" actId="478"/>
          <ac:spMkLst>
            <pc:docMk/>
            <pc:sldMk cId="3341058994" sldId="477"/>
            <ac:spMk id="6" creationId="{EC1EE43E-4ED9-885D-00BB-598F72B095B6}"/>
          </ac:spMkLst>
        </pc:spChg>
        <pc:spChg chg="add">
          <ac:chgData name="Jha, Aryan Ritwajeet" userId="2aad577e-539b-449b-83a6-8d411f484b4d" providerId="ADAL" clId="{9C48FE4D-1272-4FBF-A026-AE68C38E8FEC}" dt="2024-05-30T20:39:19.745" v="3098" actId="26606"/>
          <ac:spMkLst>
            <pc:docMk/>
            <pc:sldMk cId="3341058994" sldId="477"/>
            <ac:spMk id="10" creationId="{E8A8EAB8-D2FF-444D-B34B-7D32F106AD0E}"/>
          </ac:spMkLst>
        </pc:spChg>
        <pc:picChg chg="add del mod">
          <ac:chgData name="Jha, Aryan Ritwajeet" userId="2aad577e-539b-449b-83a6-8d411f484b4d" providerId="ADAL" clId="{9C48FE4D-1272-4FBF-A026-AE68C38E8FEC}" dt="2024-05-30T21:01:39.311" v="4916" actId="478"/>
          <ac:picMkLst>
            <pc:docMk/>
            <pc:sldMk cId="3341058994" sldId="477"/>
            <ac:picMk id="5" creationId="{18603AEE-9914-2A9E-4483-69C14CEFF550}"/>
          </ac:picMkLst>
        </pc:picChg>
        <pc:cxnChg chg="add del mod">
          <ac:chgData name="Jha, Aryan Ritwajeet" userId="2aad577e-539b-449b-83a6-8d411f484b4d" providerId="ADAL" clId="{9C48FE4D-1272-4FBF-A026-AE68C38E8FEC}" dt="2024-05-30T21:01:39.311" v="4916" actId="478"/>
          <ac:cxnSpMkLst>
            <pc:docMk/>
            <pc:sldMk cId="3341058994" sldId="477"/>
            <ac:cxnSpMk id="8" creationId="{09C8B7D6-8B88-7578-0872-3C8321798FB3}"/>
          </ac:cxnSpMkLst>
        </pc:cxnChg>
        <pc:cxnChg chg="add">
          <ac:chgData name="Jha, Aryan Ritwajeet" userId="2aad577e-539b-449b-83a6-8d411f484b4d" providerId="ADAL" clId="{9C48FE4D-1272-4FBF-A026-AE68C38E8FEC}" dt="2024-05-30T20:39:19.745" v="3098" actId="26606"/>
          <ac:cxnSpMkLst>
            <pc:docMk/>
            <pc:sldMk cId="3341058994" sldId="477"/>
            <ac:cxnSpMk id="12" creationId="{EEA38897-7BA3-4408-8083-3235339C4A60}"/>
          </ac:cxnSpMkLst>
        </pc:cxnChg>
        <pc:cxnChg chg="add">
          <ac:chgData name="Jha, Aryan Ritwajeet" userId="2aad577e-539b-449b-83a6-8d411f484b4d" providerId="ADAL" clId="{9C48FE4D-1272-4FBF-A026-AE68C38E8FEC}" dt="2024-05-30T20:39:19.745" v="3098" actId="26606"/>
          <ac:cxnSpMkLst>
            <pc:docMk/>
            <pc:sldMk cId="3341058994" sldId="477"/>
            <ac:cxnSpMk id="14" creationId="{F11AD06B-AB20-4097-8606-5DA00DBACE88}"/>
          </ac:cxnSpMkLst>
        </pc:cxnChg>
      </pc:sldChg>
      <pc:sldChg chg="addSp modSp add mod">
        <pc:chgData name="Jha, Aryan Ritwajeet" userId="2aad577e-539b-449b-83a6-8d411f484b4d" providerId="ADAL" clId="{9C48FE4D-1272-4FBF-A026-AE68C38E8FEC}" dt="2024-06-03T15:38:07.846" v="12447" actId="1076"/>
        <pc:sldMkLst>
          <pc:docMk/>
          <pc:sldMk cId="2821778036" sldId="478"/>
        </pc:sldMkLst>
        <pc:spChg chg="mod">
          <ac:chgData name="Jha, Aryan Ritwajeet" userId="2aad577e-539b-449b-83a6-8d411f484b4d" providerId="ADAL" clId="{9C48FE4D-1272-4FBF-A026-AE68C38E8FEC}" dt="2024-05-30T22:26:18.780" v="6723" actId="13926"/>
          <ac:spMkLst>
            <pc:docMk/>
            <pc:sldMk cId="2821778036" sldId="478"/>
            <ac:spMk id="2" creationId="{8CA6AE32-DF71-354F-1E09-26A4135D291D}"/>
          </ac:spMkLst>
        </pc:spChg>
        <pc:spChg chg="mod">
          <ac:chgData name="Jha, Aryan Ritwajeet" userId="2aad577e-539b-449b-83a6-8d411f484b4d" providerId="ADAL" clId="{9C48FE4D-1272-4FBF-A026-AE68C38E8FEC}" dt="2024-05-30T21:07:01.891" v="5017" actId="14100"/>
          <ac:spMkLst>
            <pc:docMk/>
            <pc:sldMk cId="2821778036" sldId="478"/>
            <ac:spMk id="3" creationId="{4BBF8E78-CA66-247A-AB47-8F56AD116915}"/>
          </ac:spMkLst>
        </pc:spChg>
        <pc:spChg chg="add mod">
          <ac:chgData name="Jha, Aryan Ritwajeet" userId="2aad577e-539b-449b-83a6-8d411f484b4d" providerId="ADAL" clId="{9C48FE4D-1272-4FBF-A026-AE68C38E8FEC}" dt="2024-06-03T15:37:44.240" v="12409" actId="1076"/>
          <ac:spMkLst>
            <pc:docMk/>
            <pc:sldMk cId="2821778036" sldId="478"/>
            <ac:spMk id="4" creationId="{5AA3067E-ACCC-D107-70BD-3F9FFADB4786}"/>
          </ac:spMkLst>
        </pc:spChg>
        <pc:spChg chg="mod">
          <ac:chgData name="Jha, Aryan Ritwajeet" userId="2aad577e-539b-449b-83a6-8d411f484b4d" providerId="ADAL" clId="{9C48FE4D-1272-4FBF-A026-AE68C38E8FEC}" dt="2024-06-03T15:37:36.160" v="12405" actId="1076"/>
          <ac:spMkLst>
            <pc:docMk/>
            <pc:sldMk cId="2821778036" sldId="478"/>
            <ac:spMk id="6" creationId="{EC1EE43E-4ED9-885D-00BB-598F72B095B6}"/>
          </ac:spMkLst>
        </pc:spChg>
        <pc:spChg chg="add mod">
          <ac:chgData name="Jha, Aryan Ritwajeet" userId="2aad577e-539b-449b-83a6-8d411f484b4d" providerId="ADAL" clId="{9C48FE4D-1272-4FBF-A026-AE68C38E8FEC}" dt="2024-06-03T15:38:07.846" v="12447" actId="1076"/>
          <ac:spMkLst>
            <pc:docMk/>
            <pc:sldMk cId="2821778036" sldId="478"/>
            <ac:spMk id="9" creationId="{67713DD7-3D22-F559-EA33-E849BB2ABC5C}"/>
          </ac:spMkLst>
        </pc:spChg>
        <pc:spChg chg="add mod">
          <ac:chgData name="Jha, Aryan Ritwajeet" userId="2aad577e-539b-449b-83a6-8d411f484b4d" providerId="ADAL" clId="{9C48FE4D-1272-4FBF-A026-AE68C38E8FEC}" dt="2024-06-03T15:37:51.126" v="12411" actId="1076"/>
          <ac:spMkLst>
            <pc:docMk/>
            <pc:sldMk cId="2821778036" sldId="478"/>
            <ac:spMk id="13" creationId="{284DC98C-BF04-925B-D7E9-E1552C0CB958}"/>
          </ac:spMkLst>
        </pc:spChg>
        <pc:picChg chg="mod">
          <ac:chgData name="Jha, Aryan Ritwajeet" userId="2aad577e-539b-449b-83a6-8d411f484b4d" providerId="ADAL" clId="{9C48FE4D-1272-4FBF-A026-AE68C38E8FEC}" dt="2024-06-03T15:37:33.360" v="12404" actId="1076"/>
          <ac:picMkLst>
            <pc:docMk/>
            <pc:sldMk cId="2821778036" sldId="478"/>
            <ac:picMk id="5" creationId="{18603AEE-9914-2A9E-4483-69C14CEFF550}"/>
          </ac:picMkLst>
        </pc:picChg>
        <pc:picChg chg="add mod">
          <ac:chgData name="Jha, Aryan Ritwajeet" userId="2aad577e-539b-449b-83a6-8d411f484b4d" providerId="ADAL" clId="{9C48FE4D-1272-4FBF-A026-AE68C38E8FEC}" dt="2024-06-03T15:37:47.492" v="12410" actId="1076"/>
          <ac:picMkLst>
            <pc:docMk/>
            <pc:sldMk cId="2821778036" sldId="478"/>
            <ac:picMk id="7" creationId="{7B3993E6-FF5B-4079-0BEB-5DB2A6E7AA3F}"/>
          </ac:picMkLst>
        </pc:picChg>
        <pc:cxnChg chg="mod">
          <ac:chgData name="Jha, Aryan Ritwajeet" userId="2aad577e-539b-449b-83a6-8d411f484b4d" providerId="ADAL" clId="{9C48FE4D-1272-4FBF-A026-AE68C38E8FEC}" dt="2024-06-03T15:37:36.160" v="12405" actId="1076"/>
          <ac:cxnSpMkLst>
            <pc:docMk/>
            <pc:sldMk cId="2821778036" sldId="478"/>
            <ac:cxnSpMk id="8" creationId="{09C8B7D6-8B88-7578-0872-3C8321798FB3}"/>
          </ac:cxnSpMkLst>
        </pc:cxnChg>
        <pc:cxnChg chg="add mod">
          <ac:chgData name="Jha, Aryan Ritwajeet" userId="2aad577e-539b-449b-83a6-8d411f484b4d" providerId="ADAL" clId="{9C48FE4D-1272-4FBF-A026-AE68C38E8FEC}" dt="2024-06-03T15:37:51.126" v="12411" actId="1076"/>
          <ac:cxnSpMkLst>
            <pc:docMk/>
            <pc:sldMk cId="2821778036" sldId="478"/>
            <ac:cxnSpMk id="15" creationId="{BFE49496-E60C-3AE8-8849-1ECFD16BD01F}"/>
          </ac:cxnSpMkLst>
        </pc:cxnChg>
      </pc:sldChg>
      <pc:sldChg chg="modSp add mod ord">
        <pc:chgData name="Jha, Aryan Ritwajeet" userId="2aad577e-539b-449b-83a6-8d411f484b4d" providerId="ADAL" clId="{9C48FE4D-1272-4FBF-A026-AE68C38E8FEC}" dt="2024-05-30T21:13:18.994" v="5411" actId="114"/>
        <pc:sldMkLst>
          <pc:docMk/>
          <pc:sldMk cId="1943787234" sldId="479"/>
        </pc:sldMkLst>
        <pc:spChg chg="mod">
          <ac:chgData name="Jha, Aryan Ritwajeet" userId="2aad577e-539b-449b-83a6-8d411f484b4d" providerId="ADAL" clId="{9C48FE4D-1272-4FBF-A026-AE68C38E8FEC}" dt="2024-05-30T21:12:33.677" v="5394" actId="20577"/>
          <ac:spMkLst>
            <pc:docMk/>
            <pc:sldMk cId="1943787234" sldId="479"/>
            <ac:spMk id="2" creationId="{8CA6AE32-DF71-354F-1E09-26A4135D291D}"/>
          </ac:spMkLst>
        </pc:spChg>
        <pc:spChg chg="mod">
          <ac:chgData name="Jha, Aryan Ritwajeet" userId="2aad577e-539b-449b-83a6-8d411f484b4d" providerId="ADAL" clId="{9C48FE4D-1272-4FBF-A026-AE68C38E8FEC}" dt="2024-05-30T21:13:18.994" v="5411" actId="114"/>
          <ac:spMkLst>
            <pc:docMk/>
            <pc:sldMk cId="1943787234" sldId="479"/>
            <ac:spMk id="3" creationId="{4BBF8E78-CA66-247A-AB47-8F56AD116915}"/>
          </ac:spMkLst>
        </pc:spChg>
      </pc:sldChg>
      <pc:sldChg chg="addSp delSp modSp mod">
        <pc:chgData name="Jha, Aryan Ritwajeet" userId="2aad577e-539b-449b-83a6-8d411f484b4d" providerId="ADAL" clId="{9C48FE4D-1272-4FBF-A026-AE68C38E8FEC}" dt="2024-06-03T15:32:30.598" v="12355" actId="20577"/>
        <pc:sldMkLst>
          <pc:docMk/>
          <pc:sldMk cId="1378117618" sldId="480"/>
        </pc:sldMkLst>
        <pc:spChg chg="mod">
          <ac:chgData name="Jha, Aryan Ritwajeet" userId="2aad577e-539b-449b-83a6-8d411f484b4d" providerId="ADAL" clId="{9C48FE4D-1272-4FBF-A026-AE68C38E8FEC}" dt="2024-05-30T22:26:27.698" v="6724" actId="13926"/>
          <ac:spMkLst>
            <pc:docMk/>
            <pc:sldMk cId="1378117618" sldId="480"/>
            <ac:spMk id="2" creationId="{8CA6AE32-DF71-354F-1E09-26A4135D291D}"/>
          </ac:spMkLst>
        </pc:spChg>
        <pc:spChg chg="mod">
          <ac:chgData name="Jha, Aryan Ritwajeet" userId="2aad577e-539b-449b-83a6-8d411f484b4d" providerId="ADAL" clId="{9C48FE4D-1272-4FBF-A026-AE68C38E8FEC}" dt="2024-05-30T21:34:55.676" v="6426"/>
          <ac:spMkLst>
            <pc:docMk/>
            <pc:sldMk cId="1378117618" sldId="480"/>
            <ac:spMk id="3" creationId="{4BBF8E78-CA66-247A-AB47-8F56AD116915}"/>
          </ac:spMkLst>
        </pc:spChg>
        <pc:spChg chg="add mod">
          <ac:chgData name="Jha, Aryan Ritwajeet" userId="2aad577e-539b-449b-83a6-8d411f484b4d" providerId="ADAL" clId="{9C48FE4D-1272-4FBF-A026-AE68C38E8FEC}" dt="2024-06-03T15:32:19.938" v="12349" actId="20577"/>
          <ac:spMkLst>
            <pc:docMk/>
            <pc:sldMk cId="1378117618" sldId="480"/>
            <ac:spMk id="4" creationId="{22EDD568-0CD9-CDA3-B0BC-066B3A6994EB}"/>
          </ac:spMkLst>
        </pc:spChg>
        <pc:spChg chg="add mod">
          <ac:chgData name="Jha, Aryan Ritwajeet" userId="2aad577e-539b-449b-83a6-8d411f484b4d" providerId="ADAL" clId="{9C48FE4D-1272-4FBF-A026-AE68C38E8FEC}" dt="2024-06-03T15:32:30.598" v="12355" actId="20577"/>
          <ac:spMkLst>
            <pc:docMk/>
            <pc:sldMk cId="1378117618" sldId="480"/>
            <ac:spMk id="5" creationId="{98EE5E70-2399-4BDD-A59B-3B006D7473F0}"/>
          </ac:spMkLst>
        </pc:spChg>
        <pc:spChg chg="mod ord">
          <ac:chgData name="Jha, Aryan Ritwajeet" userId="2aad577e-539b-449b-83a6-8d411f484b4d" providerId="ADAL" clId="{9C48FE4D-1272-4FBF-A026-AE68C38E8FEC}" dt="2024-05-30T21:23:36.557" v="5643" actId="1076"/>
          <ac:spMkLst>
            <pc:docMk/>
            <pc:sldMk cId="1378117618" sldId="480"/>
            <ac:spMk id="6" creationId="{EC1EE43E-4ED9-885D-00BB-598F72B095B6}"/>
          </ac:spMkLst>
        </pc:spChg>
        <pc:spChg chg="mod ord">
          <ac:chgData name="Jha, Aryan Ritwajeet" userId="2aad577e-539b-449b-83a6-8d411f484b4d" providerId="ADAL" clId="{9C48FE4D-1272-4FBF-A026-AE68C38E8FEC}" dt="2024-05-30T21:35:36.791" v="6435" actId="1076"/>
          <ac:spMkLst>
            <pc:docMk/>
            <pc:sldMk cId="1378117618" sldId="480"/>
            <ac:spMk id="13" creationId="{284DC98C-BF04-925B-D7E9-E1552C0CB958}"/>
          </ac:spMkLst>
        </pc:spChg>
        <pc:spChg chg="add mod">
          <ac:chgData name="Jha, Aryan Ritwajeet" userId="2aad577e-539b-449b-83a6-8d411f484b4d" providerId="ADAL" clId="{9C48FE4D-1272-4FBF-A026-AE68C38E8FEC}" dt="2024-05-30T21:36:33.644" v="6442" actId="17032"/>
          <ac:spMkLst>
            <pc:docMk/>
            <pc:sldMk cId="1378117618" sldId="480"/>
            <ac:spMk id="23" creationId="{732D366E-4874-B752-9492-2B14D6FEDAAB}"/>
          </ac:spMkLst>
        </pc:spChg>
        <pc:spChg chg="add mod">
          <ac:chgData name="Jha, Aryan Ritwajeet" userId="2aad577e-539b-449b-83a6-8d411f484b4d" providerId="ADAL" clId="{9C48FE4D-1272-4FBF-A026-AE68C38E8FEC}" dt="2024-05-30T21:37:35.855" v="6451" actId="1076"/>
          <ac:spMkLst>
            <pc:docMk/>
            <pc:sldMk cId="1378117618" sldId="480"/>
            <ac:spMk id="25" creationId="{3265E851-147F-D912-3E75-C8033B56BC52}"/>
          </ac:spMkLst>
        </pc:spChg>
        <pc:spChg chg="add mod">
          <ac:chgData name="Jha, Aryan Ritwajeet" userId="2aad577e-539b-449b-83a6-8d411f484b4d" providerId="ADAL" clId="{9C48FE4D-1272-4FBF-A026-AE68C38E8FEC}" dt="2024-06-03T15:32:27.904" v="12353" actId="20577"/>
          <ac:spMkLst>
            <pc:docMk/>
            <pc:sldMk cId="1378117618" sldId="480"/>
            <ac:spMk id="27" creationId="{9DBB3BB8-78F7-F4DC-6268-3F50AFA2A5BE}"/>
          </ac:spMkLst>
        </pc:spChg>
        <pc:picChg chg="del">
          <ac:chgData name="Jha, Aryan Ritwajeet" userId="2aad577e-539b-449b-83a6-8d411f484b4d" providerId="ADAL" clId="{9C48FE4D-1272-4FBF-A026-AE68C38E8FEC}" dt="2024-05-30T21:22:56.142" v="5633" actId="478"/>
          <ac:picMkLst>
            <pc:docMk/>
            <pc:sldMk cId="1378117618" sldId="480"/>
            <ac:picMk id="5" creationId="{18603AEE-9914-2A9E-4483-69C14CEFF550}"/>
          </ac:picMkLst>
        </pc:picChg>
        <pc:picChg chg="del">
          <ac:chgData name="Jha, Aryan Ritwajeet" userId="2aad577e-539b-449b-83a6-8d411f484b4d" providerId="ADAL" clId="{9C48FE4D-1272-4FBF-A026-AE68C38E8FEC}" dt="2024-05-30T21:22:56.142" v="5633" actId="478"/>
          <ac:picMkLst>
            <pc:docMk/>
            <pc:sldMk cId="1378117618" sldId="480"/>
            <ac:picMk id="7" creationId="{7B3993E6-FF5B-4079-0BEB-5DB2A6E7AA3F}"/>
          </ac:picMkLst>
        </pc:picChg>
        <pc:picChg chg="add mod ord">
          <ac:chgData name="Jha, Aryan Ritwajeet" userId="2aad577e-539b-449b-83a6-8d411f484b4d" providerId="ADAL" clId="{9C48FE4D-1272-4FBF-A026-AE68C38E8FEC}" dt="2024-05-30T21:23:27.808" v="5639" actId="167"/>
          <ac:picMkLst>
            <pc:docMk/>
            <pc:sldMk cId="1378117618" sldId="480"/>
            <ac:picMk id="9" creationId="{30436DE9-BEF8-A6BD-68BF-E274FE85B606}"/>
          </ac:picMkLst>
        </pc:picChg>
        <pc:picChg chg="add mod">
          <ac:chgData name="Jha, Aryan Ritwajeet" userId="2aad577e-539b-449b-83a6-8d411f484b4d" providerId="ADAL" clId="{9C48FE4D-1272-4FBF-A026-AE68C38E8FEC}" dt="2024-05-30T21:35:27.768" v="6432" actId="1076"/>
          <ac:picMkLst>
            <pc:docMk/>
            <pc:sldMk cId="1378117618" sldId="480"/>
            <ac:picMk id="17" creationId="{CC8EB2FE-D65D-C347-951E-88968A0885A2}"/>
          </ac:picMkLst>
        </pc:picChg>
        <pc:cxnChg chg="mod">
          <ac:chgData name="Jha, Aryan Ritwajeet" userId="2aad577e-539b-449b-83a6-8d411f484b4d" providerId="ADAL" clId="{9C48FE4D-1272-4FBF-A026-AE68C38E8FEC}" dt="2024-05-30T21:37:27.454" v="6448"/>
          <ac:cxnSpMkLst>
            <pc:docMk/>
            <pc:sldMk cId="1378117618" sldId="480"/>
            <ac:cxnSpMk id="8" creationId="{09C8B7D6-8B88-7578-0872-3C8321798FB3}"/>
          </ac:cxnSpMkLst>
        </pc:cxnChg>
        <pc:cxnChg chg="mod">
          <ac:chgData name="Jha, Aryan Ritwajeet" userId="2aad577e-539b-449b-83a6-8d411f484b4d" providerId="ADAL" clId="{9C48FE4D-1272-4FBF-A026-AE68C38E8FEC}" dt="2024-05-30T21:37:20.753" v="6446"/>
          <ac:cxnSpMkLst>
            <pc:docMk/>
            <pc:sldMk cId="1378117618" sldId="480"/>
            <ac:cxnSpMk id="15" creationId="{BFE49496-E60C-3AE8-8849-1ECFD16BD01F}"/>
          </ac:cxnSpMkLst>
        </pc:cxnChg>
        <pc:cxnChg chg="add mod">
          <ac:chgData name="Jha, Aryan Ritwajeet" userId="2aad577e-539b-449b-83a6-8d411f484b4d" providerId="ADAL" clId="{9C48FE4D-1272-4FBF-A026-AE68C38E8FEC}" dt="2024-05-30T21:37:10.237" v="6445"/>
          <ac:cxnSpMkLst>
            <pc:docMk/>
            <pc:sldMk cId="1378117618" sldId="480"/>
            <ac:cxnSpMk id="22" creationId="{1A73A66B-CF11-4069-CB97-A1667D101D92}"/>
          </ac:cxnSpMkLst>
        </pc:cxnChg>
        <pc:cxnChg chg="add mod">
          <ac:chgData name="Jha, Aryan Ritwajeet" userId="2aad577e-539b-449b-83a6-8d411f484b4d" providerId="ADAL" clId="{9C48FE4D-1272-4FBF-A026-AE68C38E8FEC}" dt="2024-05-30T21:38:27.821" v="6458" actId="1076"/>
          <ac:cxnSpMkLst>
            <pc:docMk/>
            <pc:sldMk cId="1378117618" sldId="480"/>
            <ac:cxnSpMk id="26" creationId="{D272FF04-5CB2-056C-4265-1265C1533338}"/>
          </ac:cxnSpMkLst>
        </pc:cxnChg>
        <pc:cxnChg chg="add mod">
          <ac:chgData name="Jha, Aryan Ritwajeet" userId="2aad577e-539b-449b-83a6-8d411f484b4d" providerId="ADAL" clId="{9C48FE4D-1272-4FBF-A026-AE68C38E8FEC}" dt="2024-05-30T21:47:26.452" v="6481" actId="693"/>
          <ac:cxnSpMkLst>
            <pc:docMk/>
            <pc:sldMk cId="1378117618" sldId="480"/>
            <ac:cxnSpMk id="31" creationId="{F080F1AC-99E8-BBEB-E291-5BD27A3AF945}"/>
          </ac:cxnSpMkLst>
        </pc:cxnChg>
        <pc:cxnChg chg="add mod">
          <ac:chgData name="Jha, Aryan Ritwajeet" userId="2aad577e-539b-449b-83a6-8d411f484b4d" providerId="ADAL" clId="{9C48FE4D-1272-4FBF-A026-AE68C38E8FEC}" dt="2024-05-30T21:47:26.452" v="6481" actId="693"/>
          <ac:cxnSpMkLst>
            <pc:docMk/>
            <pc:sldMk cId="1378117618" sldId="480"/>
            <ac:cxnSpMk id="32" creationId="{46239D11-FA93-69D3-99E2-262F5BF5D8BB}"/>
          </ac:cxnSpMkLst>
        </pc:cxnChg>
      </pc:sldChg>
      <pc:sldChg chg="addSp delSp modSp mod">
        <pc:chgData name="Jha, Aryan Ritwajeet" userId="2aad577e-539b-449b-83a6-8d411f484b4d" providerId="ADAL" clId="{9C48FE4D-1272-4FBF-A026-AE68C38E8FEC}" dt="2024-06-03T16:06:42.958" v="13921" actId="1076"/>
        <pc:sldMkLst>
          <pc:docMk/>
          <pc:sldMk cId="2075120231" sldId="481"/>
        </pc:sldMkLst>
        <pc:spChg chg="mod">
          <ac:chgData name="Jha, Aryan Ritwajeet" userId="2aad577e-539b-449b-83a6-8d411f484b4d" providerId="ADAL" clId="{9C48FE4D-1272-4FBF-A026-AE68C38E8FEC}" dt="2024-05-30T22:47:30.177" v="6936" actId="20577"/>
          <ac:spMkLst>
            <pc:docMk/>
            <pc:sldMk cId="2075120231" sldId="481"/>
            <ac:spMk id="2" creationId="{8CA6AE32-DF71-354F-1E09-26A4135D291D}"/>
          </ac:spMkLst>
        </pc:spChg>
        <pc:spChg chg="mod">
          <ac:chgData name="Jha, Aryan Ritwajeet" userId="2aad577e-539b-449b-83a6-8d411f484b4d" providerId="ADAL" clId="{9C48FE4D-1272-4FBF-A026-AE68C38E8FEC}" dt="2024-05-30T23:39:01.572" v="8826" actId="207"/>
          <ac:spMkLst>
            <pc:docMk/>
            <pc:sldMk cId="2075120231" sldId="481"/>
            <ac:spMk id="3" creationId="{4BBF8E78-CA66-247A-AB47-8F56AD116915}"/>
          </ac:spMkLst>
        </pc:spChg>
        <pc:spChg chg="add mod">
          <ac:chgData name="Jha, Aryan Ritwajeet" userId="2aad577e-539b-449b-83a6-8d411f484b4d" providerId="ADAL" clId="{9C48FE4D-1272-4FBF-A026-AE68C38E8FEC}" dt="2024-06-03T15:25:19.201" v="11901" actId="207"/>
          <ac:spMkLst>
            <pc:docMk/>
            <pc:sldMk cId="2075120231" sldId="481"/>
            <ac:spMk id="4" creationId="{49A0029F-C97B-A325-3E79-EF4D5D2506CC}"/>
          </ac:spMkLst>
        </pc:spChg>
        <pc:spChg chg="mod ord">
          <ac:chgData name="Jha, Aryan Ritwajeet" userId="2aad577e-539b-449b-83a6-8d411f484b4d" providerId="ADAL" clId="{9C48FE4D-1272-4FBF-A026-AE68C38E8FEC}" dt="2024-05-30T23:03:42.408" v="8095" actId="164"/>
          <ac:spMkLst>
            <pc:docMk/>
            <pc:sldMk cId="2075120231" sldId="481"/>
            <ac:spMk id="6" creationId="{EC1EE43E-4ED9-885D-00BB-598F72B095B6}"/>
          </ac:spMkLst>
        </pc:spChg>
        <pc:spChg chg="add mod">
          <ac:chgData name="Jha, Aryan Ritwajeet" userId="2aad577e-539b-449b-83a6-8d411f484b4d" providerId="ADAL" clId="{9C48FE4D-1272-4FBF-A026-AE68C38E8FEC}" dt="2024-06-03T15:25:28.749" v="11903" actId="207"/>
          <ac:spMkLst>
            <pc:docMk/>
            <pc:sldMk cId="2075120231" sldId="481"/>
            <ac:spMk id="7" creationId="{5B05285D-525A-E8DB-198F-49EC0C3F2FF2}"/>
          </ac:spMkLst>
        </pc:spChg>
        <pc:spChg chg="add mod">
          <ac:chgData name="Jha, Aryan Ritwajeet" userId="2aad577e-539b-449b-83a6-8d411f484b4d" providerId="ADAL" clId="{9C48FE4D-1272-4FBF-A026-AE68C38E8FEC}" dt="2024-06-03T15:26:58.395" v="12032" actId="1076"/>
          <ac:spMkLst>
            <pc:docMk/>
            <pc:sldMk cId="2075120231" sldId="481"/>
            <ac:spMk id="9" creationId="{5B89C487-51C1-2974-BF6B-2F85A6DDA436}"/>
          </ac:spMkLst>
        </pc:spChg>
        <pc:spChg chg="del ord">
          <ac:chgData name="Jha, Aryan Ritwajeet" userId="2aad577e-539b-449b-83a6-8d411f484b4d" providerId="ADAL" clId="{9C48FE4D-1272-4FBF-A026-AE68C38E8FEC}" dt="2024-05-30T23:07:47.142" v="8212" actId="478"/>
          <ac:spMkLst>
            <pc:docMk/>
            <pc:sldMk cId="2075120231" sldId="481"/>
            <ac:spMk id="13" creationId="{284DC98C-BF04-925B-D7E9-E1552C0CB958}"/>
          </ac:spMkLst>
        </pc:spChg>
        <pc:spChg chg="add mod">
          <ac:chgData name="Jha, Aryan Ritwajeet" userId="2aad577e-539b-449b-83a6-8d411f484b4d" providerId="ADAL" clId="{9C48FE4D-1272-4FBF-A026-AE68C38E8FEC}" dt="2024-06-03T16:06:42.958" v="13921" actId="1076"/>
          <ac:spMkLst>
            <pc:docMk/>
            <pc:sldMk cId="2075120231" sldId="481"/>
            <ac:spMk id="13" creationId="{A5D8E216-60F7-6510-1C69-434ECF4DED52}"/>
          </ac:spMkLst>
        </pc:spChg>
        <pc:spChg chg="mod ord">
          <ac:chgData name="Jha, Aryan Ritwajeet" userId="2aad577e-539b-449b-83a6-8d411f484b4d" providerId="ADAL" clId="{9C48FE4D-1272-4FBF-A026-AE68C38E8FEC}" dt="2024-05-30T23:03:42.408" v="8095" actId="164"/>
          <ac:spMkLst>
            <pc:docMk/>
            <pc:sldMk cId="2075120231" sldId="481"/>
            <ac:spMk id="23" creationId="{732D366E-4874-B752-9492-2B14D6FEDAAB}"/>
          </ac:spMkLst>
        </pc:spChg>
        <pc:spChg chg="del ord">
          <ac:chgData name="Jha, Aryan Ritwajeet" userId="2aad577e-539b-449b-83a6-8d411f484b4d" providerId="ADAL" clId="{9C48FE4D-1272-4FBF-A026-AE68C38E8FEC}" dt="2024-05-30T23:07:47.142" v="8212" actId="478"/>
          <ac:spMkLst>
            <pc:docMk/>
            <pc:sldMk cId="2075120231" sldId="481"/>
            <ac:spMk id="27" creationId="{9DBB3BB8-78F7-F4DC-6268-3F50AFA2A5BE}"/>
          </ac:spMkLst>
        </pc:spChg>
        <pc:spChg chg="add mod">
          <ac:chgData name="Jha, Aryan Ritwajeet" userId="2aad577e-539b-449b-83a6-8d411f484b4d" providerId="ADAL" clId="{9C48FE4D-1272-4FBF-A026-AE68C38E8FEC}" dt="2024-05-30T23:03:42.408" v="8095" actId="164"/>
          <ac:spMkLst>
            <pc:docMk/>
            <pc:sldMk cId="2075120231" sldId="481"/>
            <ac:spMk id="29" creationId="{7B75026C-9199-6119-C8CD-22EAE2FFE96E}"/>
          </ac:spMkLst>
        </pc:spChg>
        <pc:spChg chg="add mod">
          <ac:chgData name="Jha, Aryan Ritwajeet" userId="2aad577e-539b-449b-83a6-8d411f484b4d" providerId="ADAL" clId="{9C48FE4D-1272-4FBF-A026-AE68C38E8FEC}" dt="2024-05-30T23:03:42.408" v="8095" actId="164"/>
          <ac:spMkLst>
            <pc:docMk/>
            <pc:sldMk cId="2075120231" sldId="481"/>
            <ac:spMk id="30" creationId="{D8107326-8B14-1619-6CAA-7EC595DBD2DC}"/>
          </ac:spMkLst>
        </pc:spChg>
        <pc:spChg chg="add mod">
          <ac:chgData name="Jha, Aryan Ritwajeet" userId="2aad577e-539b-449b-83a6-8d411f484b4d" providerId="ADAL" clId="{9C48FE4D-1272-4FBF-A026-AE68C38E8FEC}" dt="2024-05-30T23:03:42.408" v="8095" actId="164"/>
          <ac:spMkLst>
            <pc:docMk/>
            <pc:sldMk cId="2075120231" sldId="481"/>
            <ac:spMk id="33" creationId="{835B9B1E-79A0-C40A-EC83-3518CA916CA1}"/>
          </ac:spMkLst>
        </pc:spChg>
        <pc:spChg chg="add mod">
          <ac:chgData name="Jha, Aryan Ritwajeet" userId="2aad577e-539b-449b-83a6-8d411f484b4d" providerId="ADAL" clId="{9C48FE4D-1272-4FBF-A026-AE68C38E8FEC}" dt="2024-05-30T23:15:37.290" v="8271" actId="164"/>
          <ac:spMkLst>
            <pc:docMk/>
            <pc:sldMk cId="2075120231" sldId="481"/>
            <ac:spMk id="37" creationId="{154620B5-A0EE-6FA4-6803-71FF2F5BB154}"/>
          </ac:spMkLst>
        </pc:spChg>
        <pc:spChg chg="add mod">
          <ac:chgData name="Jha, Aryan Ritwajeet" userId="2aad577e-539b-449b-83a6-8d411f484b4d" providerId="ADAL" clId="{9C48FE4D-1272-4FBF-A026-AE68C38E8FEC}" dt="2024-05-30T23:09:18.139" v="8222"/>
          <ac:spMkLst>
            <pc:docMk/>
            <pc:sldMk cId="2075120231" sldId="481"/>
            <ac:spMk id="38" creationId="{A96957C9-B96E-1480-9153-B39576263FBC}"/>
          </ac:spMkLst>
        </pc:spChg>
        <pc:spChg chg="add mod">
          <ac:chgData name="Jha, Aryan Ritwajeet" userId="2aad577e-539b-449b-83a6-8d411f484b4d" providerId="ADAL" clId="{9C48FE4D-1272-4FBF-A026-AE68C38E8FEC}" dt="2024-05-30T23:15:37.290" v="8271" actId="164"/>
          <ac:spMkLst>
            <pc:docMk/>
            <pc:sldMk cId="2075120231" sldId="481"/>
            <ac:spMk id="39" creationId="{A922A8BC-77A2-D0CA-E857-6ED13BAF5888}"/>
          </ac:spMkLst>
        </pc:spChg>
        <pc:spChg chg="add mod">
          <ac:chgData name="Jha, Aryan Ritwajeet" userId="2aad577e-539b-449b-83a6-8d411f484b4d" providerId="ADAL" clId="{9C48FE4D-1272-4FBF-A026-AE68C38E8FEC}" dt="2024-05-30T23:15:37.290" v="8271" actId="164"/>
          <ac:spMkLst>
            <pc:docMk/>
            <pc:sldMk cId="2075120231" sldId="481"/>
            <ac:spMk id="40" creationId="{3D417DE7-CA0D-8138-6120-929181423335}"/>
          </ac:spMkLst>
        </pc:spChg>
        <pc:spChg chg="add mod">
          <ac:chgData name="Jha, Aryan Ritwajeet" userId="2aad577e-539b-449b-83a6-8d411f484b4d" providerId="ADAL" clId="{9C48FE4D-1272-4FBF-A026-AE68C38E8FEC}" dt="2024-05-30T23:15:37.290" v="8271" actId="164"/>
          <ac:spMkLst>
            <pc:docMk/>
            <pc:sldMk cId="2075120231" sldId="481"/>
            <ac:spMk id="41" creationId="{8932FA29-07F0-BC15-493F-1B5C4C6D32CC}"/>
          </ac:spMkLst>
        </pc:spChg>
        <pc:spChg chg="add mod">
          <ac:chgData name="Jha, Aryan Ritwajeet" userId="2aad577e-539b-449b-83a6-8d411f484b4d" providerId="ADAL" clId="{9C48FE4D-1272-4FBF-A026-AE68C38E8FEC}" dt="2024-05-30T23:15:37.290" v="8271" actId="164"/>
          <ac:spMkLst>
            <pc:docMk/>
            <pc:sldMk cId="2075120231" sldId="481"/>
            <ac:spMk id="42" creationId="{8CF1E057-B8EB-12DD-BF5E-13BF8AA86EF1}"/>
          </ac:spMkLst>
        </pc:spChg>
        <pc:spChg chg="add mod">
          <ac:chgData name="Jha, Aryan Ritwajeet" userId="2aad577e-539b-449b-83a6-8d411f484b4d" providerId="ADAL" clId="{9C48FE4D-1272-4FBF-A026-AE68C38E8FEC}" dt="2024-05-30T23:15:37.290" v="8271" actId="164"/>
          <ac:spMkLst>
            <pc:docMk/>
            <pc:sldMk cId="2075120231" sldId="481"/>
            <ac:spMk id="43" creationId="{914BC187-5D14-3882-AE7C-36287CE0429D}"/>
          </ac:spMkLst>
        </pc:spChg>
        <pc:spChg chg="add mod">
          <ac:chgData name="Jha, Aryan Ritwajeet" userId="2aad577e-539b-449b-83a6-8d411f484b4d" providerId="ADAL" clId="{9C48FE4D-1272-4FBF-A026-AE68C38E8FEC}" dt="2024-05-30T23:15:37.290" v="8271" actId="164"/>
          <ac:spMkLst>
            <pc:docMk/>
            <pc:sldMk cId="2075120231" sldId="481"/>
            <ac:spMk id="44" creationId="{8560B902-443C-7706-AA98-DF1E526DEBA2}"/>
          </ac:spMkLst>
        </pc:spChg>
        <pc:spChg chg="add mod">
          <ac:chgData name="Jha, Aryan Ritwajeet" userId="2aad577e-539b-449b-83a6-8d411f484b4d" providerId="ADAL" clId="{9C48FE4D-1272-4FBF-A026-AE68C38E8FEC}" dt="2024-05-30T23:15:37.290" v="8271" actId="164"/>
          <ac:spMkLst>
            <pc:docMk/>
            <pc:sldMk cId="2075120231" sldId="481"/>
            <ac:spMk id="45" creationId="{09C5CE11-6DA1-CD9B-84A1-76F3884B082F}"/>
          </ac:spMkLst>
        </pc:spChg>
        <pc:spChg chg="add mod">
          <ac:chgData name="Jha, Aryan Ritwajeet" userId="2aad577e-539b-449b-83a6-8d411f484b4d" providerId="ADAL" clId="{9C48FE4D-1272-4FBF-A026-AE68C38E8FEC}" dt="2024-05-30T23:15:37.290" v="8271" actId="164"/>
          <ac:spMkLst>
            <pc:docMk/>
            <pc:sldMk cId="2075120231" sldId="481"/>
            <ac:spMk id="46" creationId="{0D34CC78-DD32-A628-414F-590569D5997F}"/>
          </ac:spMkLst>
        </pc:spChg>
        <pc:grpChg chg="add mod">
          <ac:chgData name="Jha, Aryan Ritwajeet" userId="2aad577e-539b-449b-83a6-8d411f484b4d" providerId="ADAL" clId="{9C48FE4D-1272-4FBF-A026-AE68C38E8FEC}" dt="2024-05-30T23:11:58.256" v="8240" actId="1076"/>
          <ac:grpSpMkLst>
            <pc:docMk/>
            <pc:sldMk cId="2075120231" sldId="481"/>
            <ac:grpSpMk id="34" creationId="{29FE74CE-9BE7-8898-7C99-44EE51F38389}"/>
          </ac:grpSpMkLst>
        </pc:grpChg>
        <pc:grpChg chg="add mod">
          <ac:chgData name="Jha, Aryan Ritwajeet" userId="2aad577e-539b-449b-83a6-8d411f484b4d" providerId="ADAL" clId="{9C48FE4D-1272-4FBF-A026-AE68C38E8FEC}" dt="2024-06-03T15:26:15.849" v="11987" actId="1076"/>
          <ac:grpSpMkLst>
            <pc:docMk/>
            <pc:sldMk cId="2075120231" sldId="481"/>
            <ac:grpSpMk id="47" creationId="{F9C91A4F-D2D2-0C28-03C0-D92D4892F868}"/>
          </ac:grpSpMkLst>
        </pc:grpChg>
        <pc:picChg chg="add mod">
          <ac:chgData name="Jha, Aryan Ritwajeet" userId="2aad577e-539b-449b-83a6-8d411f484b4d" providerId="ADAL" clId="{9C48FE4D-1272-4FBF-A026-AE68C38E8FEC}" dt="2024-05-30T22:49:20.361" v="6953" actId="1076"/>
          <ac:picMkLst>
            <pc:docMk/>
            <pc:sldMk cId="2075120231" sldId="481"/>
            <ac:picMk id="5" creationId="{52B7907C-26F7-7676-0535-ABF858314919}"/>
          </ac:picMkLst>
        </pc:picChg>
        <pc:picChg chg="del">
          <ac:chgData name="Jha, Aryan Ritwajeet" userId="2aad577e-539b-449b-83a6-8d411f484b4d" providerId="ADAL" clId="{9C48FE4D-1272-4FBF-A026-AE68C38E8FEC}" dt="2024-05-30T22:13:02.515" v="6718" actId="478"/>
          <ac:picMkLst>
            <pc:docMk/>
            <pc:sldMk cId="2075120231" sldId="481"/>
            <ac:picMk id="9" creationId="{30436DE9-BEF8-A6BD-68BF-E274FE85B606}"/>
          </ac:picMkLst>
        </pc:picChg>
        <pc:picChg chg="add mod">
          <ac:chgData name="Jha, Aryan Ritwajeet" userId="2aad577e-539b-449b-83a6-8d411f484b4d" providerId="ADAL" clId="{9C48FE4D-1272-4FBF-A026-AE68C38E8FEC}" dt="2024-05-30T22:48:44.214" v="6944" actId="1076"/>
          <ac:picMkLst>
            <pc:docMk/>
            <pc:sldMk cId="2075120231" sldId="481"/>
            <ac:picMk id="11" creationId="{D486B496-0BB9-7E55-31C9-B0E24F43F2ED}"/>
          </ac:picMkLst>
        </pc:picChg>
        <pc:picChg chg="del mod">
          <ac:chgData name="Jha, Aryan Ritwajeet" userId="2aad577e-539b-449b-83a6-8d411f484b4d" providerId="ADAL" clId="{9C48FE4D-1272-4FBF-A026-AE68C38E8FEC}" dt="2024-05-30T22:13:03.419" v="6720" actId="478"/>
          <ac:picMkLst>
            <pc:docMk/>
            <pc:sldMk cId="2075120231" sldId="481"/>
            <ac:picMk id="17" creationId="{CC8EB2FE-D65D-C347-951E-88968A0885A2}"/>
          </ac:picMkLst>
        </pc:picChg>
        <pc:picChg chg="add del">
          <ac:chgData name="Jha, Aryan Ritwajeet" userId="2aad577e-539b-449b-83a6-8d411f484b4d" providerId="ADAL" clId="{9C48FE4D-1272-4FBF-A026-AE68C38E8FEC}" dt="2024-05-30T22:49:08.401" v="6947" actId="22"/>
          <ac:picMkLst>
            <pc:docMk/>
            <pc:sldMk cId="2075120231" sldId="481"/>
            <ac:picMk id="18" creationId="{9784B8A1-8212-7FC3-E04B-A8B492B900E9}"/>
          </ac:picMkLst>
        </pc:picChg>
        <pc:picChg chg="add mod">
          <ac:chgData name="Jha, Aryan Ritwajeet" userId="2aad577e-539b-449b-83a6-8d411f484b4d" providerId="ADAL" clId="{9C48FE4D-1272-4FBF-A026-AE68C38E8FEC}" dt="2024-05-30T23:03:42.408" v="8095" actId="164"/>
          <ac:picMkLst>
            <pc:docMk/>
            <pc:sldMk cId="2075120231" sldId="481"/>
            <ac:picMk id="28" creationId="{D8C5410D-5029-B27B-6BE3-F8654B042C46}"/>
          </ac:picMkLst>
        </pc:picChg>
        <pc:picChg chg="add mod">
          <ac:chgData name="Jha, Aryan Ritwajeet" userId="2aad577e-539b-449b-83a6-8d411f484b4d" providerId="ADAL" clId="{9C48FE4D-1272-4FBF-A026-AE68C38E8FEC}" dt="2024-05-30T23:15:37.290" v="8271" actId="164"/>
          <ac:picMkLst>
            <pc:docMk/>
            <pc:sldMk cId="2075120231" sldId="481"/>
            <ac:picMk id="36" creationId="{1874B715-1E1E-23B7-FB8B-62A966D6C573}"/>
          </ac:picMkLst>
        </pc:picChg>
        <pc:cxnChg chg="mod">
          <ac:chgData name="Jha, Aryan Ritwajeet" userId="2aad577e-539b-449b-83a6-8d411f484b4d" providerId="ADAL" clId="{9C48FE4D-1272-4FBF-A026-AE68C38E8FEC}" dt="2024-05-30T22:51:52.338" v="7203" actId="14100"/>
          <ac:cxnSpMkLst>
            <pc:docMk/>
            <pc:sldMk cId="2075120231" sldId="481"/>
            <ac:cxnSpMk id="8" creationId="{09C8B7D6-8B88-7578-0872-3C8321798FB3}"/>
          </ac:cxnSpMkLst>
        </pc:cxnChg>
        <pc:cxnChg chg="del mod">
          <ac:chgData name="Jha, Aryan Ritwajeet" userId="2aad577e-539b-449b-83a6-8d411f484b4d" providerId="ADAL" clId="{9C48FE4D-1272-4FBF-A026-AE68C38E8FEC}" dt="2024-05-30T23:07:48.724" v="8214" actId="478"/>
          <ac:cxnSpMkLst>
            <pc:docMk/>
            <pc:sldMk cId="2075120231" sldId="481"/>
            <ac:cxnSpMk id="15" creationId="{BFE49496-E60C-3AE8-8849-1ECFD16BD01F}"/>
          </ac:cxnSpMkLst>
        </pc:cxnChg>
        <pc:cxnChg chg="mod">
          <ac:chgData name="Jha, Aryan Ritwajeet" userId="2aad577e-539b-449b-83a6-8d411f484b4d" providerId="ADAL" clId="{9C48FE4D-1272-4FBF-A026-AE68C38E8FEC}" dt="2024-05-30T22:52:00.661" v="7205" actId="14100"/>
          <ac:cxnSpMkLst>
            <pc:docMk/>
            <pc:sldMk cId="2075120231" sldId="481"/>
            <ac:cxnSpMk id="22" creationId="{1A73A66B-CF11-4069-CB97-A1667D101D92}"/>
          </ac:cxnSpMkLst>
        </pc:cxnChg>
        <pc:cxnChg chg="del mod">
          <ac:chgData name="Jha, Aryan Ritwajeet" userId="2aad577e-539b-449b-83a6-8d411f484b4d" providerId="ADAL" clId="{9C48FE4D-1272-4FBF-A026-AE68C38E8FEC}" dt="2024-05-30T23:07:47.940" v="8213" actId="478"/>
          <ac:cxnSpMkLst>
            <pc:docMk/>
            <pc:sldMk cId="2075120231" sldId="481"/>
            <ac:cxnSpMk id="26" creationId="{D272FF04-5CB2-056C-4265-1265C1533338}"/>
          </ac:cxnSpMkLst>
        </pc:cxnChg>
        <pc:cxnChg chg="del">
          <ac:chgData name="Jha, Aryan Ritwajeet" userId="2aad577e-539b-449b-83a6-8d411f484b4d" providerId="ADAL" clId="{9C48FE4D-1272-4FBF-A026-AE68C38E8FEC}" dt="2024-05-30T23:07:50.725" v="8216" actId="478"/>
          <ac:cxnSpMkLst>
            <pc:docMk/>
            <pc:sldMk cId="2075120231" sldId="481"/>
            <ac:cxnSpMk id="31" creationId="{F080F1AC-99E8-BBEB-E291-5BD27A3AF945}"/>
          </ac:cxnSpMkLst>
        </pc:cxnChg>
        <pc:cxnChg chg="del">
          <ac:chgData name="Jha, Aryan Ritwajeet" userId="2aad577e-539b-449b-83a6-8d411f484b4d" providerId="ADAL" clId="{9C48FE4D-1272-4FBF-A026-AE68C38E8FEC}" dt="2024-05-30T23:07:49.907" v="8215" actId="478"/>
          <ac:cxnSpMkLst>
            <pc:docMk/>
            <pc:sldMk cId="2075120231" sldId="481"/>
            <ac:cxnSpMk id="32" creationId="{46239D11-FA93-69D3-99E2-262F5BF5D8BB}"/>
          </ac:cxnSpMkLst>
        </pc:cxnChg>
        <pc:cxnChg chg="add mod">
          <ac:chgData name="Jha, Aryan Ritwajeet" userId="2aad577e-539b-449b-83a6-8d411f484b4d" providerId="ADAL" clId="{9C48FE4D-1272-4FBF-A026-AE68C38E8FEC}" dt="2024-05-30T23:25:02.274" v="8275" actId="208"/>
          <ac:cxnSpMkLst>
            <pc:docMk/>
            <pc:sldMk cId="2075120231" sldId="481"/>
            <ac:cxnSpMk id="48" creationId="{678C545A-54FA-FACB-305F-F96669B881A6}"/>
          </ac:cxnSpMkLst>
        </pc:cxnChg>
      </pc:sldChg>
      <pc:sldChg chg="addSp delSp modSp add mod">
        <pc:chgData name="Jha, Aryan Ritwajeet" userId="2aad577e-539b-449b-83a6-8d411f484b4d" providerId="ADAL" clId="{9C48FE4D-1272-4FBF-A026-AE68C38E8FEC}" dt="2024-06-03T15:27:14.925" v="12035" actId="478"/>
        <pc:sldMkLst>
          <pc:docMk/>
          <pc:sldMk cId="46727038" sldId="482"/>
        </pc:sldMkLst>
        <pc:spChg chg="mod">
          <ac:chgData name="Jha, Aryan Ritwajeet" userId="2aad577e-539b-449b-83a6-8d411f484b4d" providerId="ADAL" clId="{9C48FE4D-1272-4FBF-A026-AE68C38E8FEC}" dt="2024-05-30T23:42:56.652" v="9373" actId="20577"/>
          <ac:spMkLst>
            <pc:docMk/>
            <pc:sldMk cId="46727038" sldId="482"/>
            <ac:spMk id="3" creationId="{4BBF8E78-CA66-247A-AB47-8F56AD116915}"/>
          </ac:spMkLst>
        </pc:spChg>
        <pc:spChg chg="add del mod">
          <ac:chgData name="Jha, Aryan Ritwajeet" userId="2aad577e-539b-449b-83a6-8d411f484b4d" providerId="ADAL" clId="{9C48FE4D-1272-4FBF-A026-AE68C38E8FEC}" dt="2024-06-03T15:27:14.925" v="12035" actId="478"/>
          <ac:spMkLst>
            <pc:docMk/>
            <pc:sldMk cId="46727038" sldId="482"/>
            <ac:spMk id="4" creationId="{FA92DC93-96DA-54A9-EF8A-4A19C5158E14}"/>
          </ac:spMkLst>
        </pc:spChg>
        <pc:spChg chg="add mod">
          <ac:chgData name="Jha, Aryan Ritwajeet" userId="2aad577e-539b-449b-83a6-8d411f484b4d" providerId="ADAL" clId="{9C48FE4D-1272-4FBF-A026-AE68C38E8FEC}" dt="2024-06-03T15:27:13.261" v="12034" actId="1076"/>
          <ac:spMkLst>
            <pc:docMk/>
            <pc:sldMk cId="46727038" sldId="482"/>
            <ac:spMk id="5" creationId="{F5510639-9F80-3D65-14BA-28784EF512D3}"/>
          </ac:spMkLst>
        </pc:spChg>
        <pc:grpChg chg="del">
          <ac:chgData name="Jha, Aryan Ritwajeet" userId="2aad577e-539b-449b-83a6-8d411f484b4d" providerId="ADAL" clId="{9C48FE4D-1272-4FBF-A026-AE68C38E8FEC}" dt="2024-05-30T23:39:18.784" v="8827" actId="478"/>
          <ac:grpSpMkLst>
            <pc:docMk/>
            <pc:sldMk cId="46727038" sldId="482"/>
            <ac:grpSpMk id="34" creationId="{29FE74CE-9BE7-8898-7C99-44EE51F38389}"/>
          </ac:grpSpMkLst>
        </pc:grpChg>
        <pc:grpChg chg="mod">
          <ac:chgData name="Jha, Aryan Ritwajeet" userId="2aad577e-539b-449b-83a6-8d411f484b4d" providerId="ADAL" clId="{9C48FE4D-1272-4FBF-A026-AE68C38E8FEC}" dt="2024-05-30T23:39:20.386" v="8828" actId="1076"/>
          <ac:grpSpMkLst>
            <pc:docMk/>
            <pc:sldMk cId="46727038" sldId="482"/>
            <ac:grpSpMk id="47" creationId="{F9C91A4F-D2D2-0C28-03C0-D92D4892F868}"/>
          </ac:grpSpMkLst>
        </pc:grpChg>
        <pc:picChg chg="del">
          <ac:chgData name="Jha, Aryan Ritwajeet" userId="2aad577e-539b-449b-83a6-8d411f484b4d" providerId="ADAL" clId="{9C48FE4D-1272-4FBF-A026-AE68C38E8FEC}" dt="2024-05-30T23:39:18.784" v="8827" actId="478"/>
          <ac:picMkLst>
            <pc:docMk/>
            <pc:sldMk cId="46727038" sldId="482"/>
            <ac:picMk id="5" creationId="{52B7907C-26F7-7676-0535-ABF858314919}"/>
          </ac:picMkLst>
        </pc:picChg>
        <pc:picChg chg="del">
          <ac:chgData name="Jha, Aryan Ritwajeet" userId="2aad577e-539b-449b-83a6-8d411f484b4d" providerId="ADAL" clId="{9C48FE4D-1272-4FBF-A026-AE68C38E8FEC}" dt="2024-05-30T23:39:18.784" v="8827" actId="478"/>
          <ac:picMkLst>
            <pc:docMk/>
            <pc:sldMk cId="46727038" sldId="482"/>
            <ac:picMk id="11" creationId="{D486B496-0BB9-7E55-31C9-B0E24F43F2ED}"/>
          </ac:picMkLst>
        </pc:picChg>
        <pc:cxnChg chg="del mod">
          <ac:chgData name="Jha, Aryan Ritwajeet" userId="2aad577e-539b-449b-83a6-8d411f484b4d" providerId="ADAL" clId="{9C48FE4D-1272-4FBF-A026-AE68C38E8FEC}" dt="2024-05-30T23:39:24.070" v="8829" actId="478"/>
          <ac:cxnSpMkLst>
            <pc:docMk/>
            <pc:sldMk cId="46727038" sldId="482"/>
            <ac:cxnSpMk id="8" creationId="{09C8B7D6-8B88-7578-0872-3C8321798FB3}"/>
          </ac:cxnSpMkLst>
        </pc:cxnChg>
        <pc:cxnChg chg="del mod">
          <ac:chgData name="Jha, Aryan Ritwajeet" userId="2aad577e-539b-449b-83a6-8d411f484b4d" providerId="ADAL" clId="{9C48FE4D-1272-4FBF-A026-AE68C38E8FEC}" dt="2024-05-30T23:39:24.070" v="8829" actId="478"/>
          <ac:cxnSpMkLst>
            <pc:docMk/>
            <pc:sldMk cId="46727038" sldId="482"/>
            <ac:cxnSpMk id="22" creationId="{1A73A66B-CF11-4069-CB97-A1667D101D92}"/>
          </ac:cxnSpMkLst>
        </pc:cxnChg>
        <pc:cxnChg chg="del mod">
          <ac:chgData name="Jha, Aryan Ritwajeet" userId="2aad577e-539b-449b-83a6-8d411f484b4d" providerId="ADAL" clId="{9C48FE4D-1272-4FBF-A026-AE68C38E8FEC}" dt="2024-05-30T23:39:24.070" v="8829" actId="478"/>
          <ac:cxnSpMkLst>
            <pc:docMk/>
            <pc:sldMk cId="46727038" sldId="482"/>
            <ac:cxnSpMk id="48" creationId="{678C545A-54FA-FACB-305F-F96669B881A6}"/>
          </ac:cxnSpMkLst>
        </pc:cxnChg>
      </pc:sldChg>
      <pc:sldChg chg="addSp modSp add mod">
        <pc:chgData name="Jha, Aryan Ritwajeet" userId="2aad577e-539b-449b-83a6-8d411f484b4d" providerId="ADAL" clId="{9C48FE4D-1272-4FBF-A026-AE68C38E8FEC}" dt="2024-06-03T15:29:00.958" v="12173" actId="207"/>
        <pc:sldMkLst>
          <pc:docMk/>
          <pc:sldMk cId="881160728" sldId="483"/>
        </pc:sldMkLst>
        <pc:spChg chg="mod">
          <ac:chgData name="Jha, Aryan Ritwajeet" userId="2aad577e-539b-449b-83a6-8d411f484b4d" providerId="ADAL" clId="{9C48FE4D-1272-4FBF-A026-AE68C38E8FEC}" dt="2024-05-30T23:50:22.238" v="10604" actId="15"/>
          <ac:spMkLst>
            <pc:docMk/>
            <pc:sldMk cId="881160728" sldId="483"/>
            <ac:spMk id="3" creationId="{4BBF8E78-CA66-247A-AB47-8F56AD116915}"/>
          </ac:spMkLst>
        </pc:spChg>
        <pc:spChg chg="add mod">
          <ac:chgData name="Jha, Aryan Ritwajeet" userId="2aad577e-539b-449b-83a6-8d411f484b4d" providerId="ADAL" clId="{9C48FE4D-1272-4FBF-A026-AE68C38E8FEC}" dt="2024-06-03T15:27:21.126" v="12036"/>
          <ac:spMkLst>
            <pc:docMk/>
            <pc:sldMk cId="881160728" sldId="483"/>
            <ac:spMk id="4" creationId="{C56190FB-6C51-FBD1-F62D-A5066A051359}"/>
          </ac:spMkLst>
        </pc:spChg>
        <pc:spChg chg="add mod">
          <ac:chgData name="Jha, Aryan Ritwajeet" userId="2aad577e-539b-449b-83a6-8d411f484b4d" providerId="ADAL" clId="{9C48FE4D-1272-4FBF-A026-AE68C38E8FEC}" dt="2024-06-03T15:29:00.958" v="12173" actId="207"/>
          <ac:spMkLst>
            <pc:docMk/>
            <pc:sldMk cId="881160728" sldId="483"/>
            <ac:spMk id="6" creationId="{A2E28D17-6A75-E9E6-FF32-AD3722509E76}"/>
          </ac:spMkLst>
        </pc:spChg>
        <pc:picChg chg="add mod">
          <ac:chgData name="Jha, Aryan Ritwajeet" userId="2aad577e-539b-449b-83a6-8d411f484b4d" providerId="ADAL" clId="{9C48FE4D-1272-4FBF-A026-AE68C38E8FEC}" dt="2024-05-30T23:50:01.503" v="10600" actId="1076"/>
          <ac:picMkLst>
            <pc:docMk/>
            <pc:sldMk cId="881160728" sldId="483"/>
            <ac:picMk id="5" creationId="{FD8D0B2F-01CE-6303-1C41-9F46FCA6FDCB}"/>
          </ac:picMkLst>
        </pc:picChg>
      </pc:sldChg>
      <pc:sldChg chg="addSp delSp modSp add mod">
        <pc:chgData name="Jha, Aryan Ritwajeet" userId="2aad577e-539b-449b-83a6-8d411f484b4d" providerId="ADAL" clId="{9C48FE4D-1272-4FBF-A026-AE68C38E8FEC}" dt="2024-06-03T15:31:18.489" v="12288"/>
        <pc:sldMkLst>
          <pc:docMk/>
          <pc:sldMk cId="2355721724" sldId="484"/>
        </pc:sldMkLst>
        <pc:spChg chg="mod">
          <ac:chgData name="Jha, Aryan Ritwajeet" userId="2aad577e-539b-449b-83a6-8d411f484b4d" providerId="ADAL" clId="{9C48FE4D-1272-4FBF-A026-AE68C38E8FEC}" dt="2024-05-30T23:54:12.117" v="11173" actId="20577"/>
          <ac:spMkLst>
            <pc:docMk/>
            <pc:sldMk cId="2355721724" sldId="484"/>
            <ac:spMk id="3" creationId="{4BBF8E78-CA66-247A-AB47-8F56AD116915}"/>
          </ac:spMkLst>
        </pc:spChg>
        <pc:spChg chg="add del mod">
          <ac:chgData name="Jha, Aryan Ritwajeet" userId="2aad577e-539b-449b-83a6-8d411f484b4d" providerId="ADAL" clId="{9C48FE4D-1272-4FBF-A026-AE68C38E8FEC}" dt="2024-06-03T15:22:24.081" v="11822" actId="21"/>
          <ac:spMkLst>
            <pc:docMk/>
            <pc:sldMk cId="2355721724" sldId="484"/>
            <ac:spMk id="4" creationId="{66D3E9A1-DB52-45F5-C91E-3F5911DD7B84}"/>
          </ac:spMkLst>
        </pc:spChg>
        <pc:spChg chg="add del mod">
          <ac:chgData name="Jha, Aryan Ritwajeet" userId="2aad577e-539b-449b-83a6-8d411f484b4d" providerId="ADAL" clId="{9C48FE4D-1272-4FBF-A026-AE68C38E8FEC}" dt="2024-06-03T15:31:12.918" v="12286" actId="478"/>
          <ac:spMkLst>
            <pc:docMk/>
            <pc:sldMk cId="2355721724" sldId="484"/>
            <ac:spMk id="7" creationId="{DB7BCF31-DC78-93C4-0B00-576045FC55B9}"/>
          </ac:spMkLst>
        </pc:spChg>
        <pc:spChg chg="add del mod">
          <ac:chgData name="Jha, Aryan Ritwajeet" userId="2aad577e-539b-449b-83a6-8d411f484b4d" providerId="ADAL" clId="{9C48FE4D-1272-4FBF-A026-AE68C38E8FEC}" dt="2024-06-03T15:31:12.918" v="12286" actId="478"/>
          <ac:spMkLst>
            <pc:docMk/>
            <pc:sldMk cId="2355721724" sldId="484"/>
            <ac:spMk id="8" creationId="{E93F0D09-F29F-8860-2359-36FA6AE33A3D}"/>
          </ac:spMkLst>
        </pc:spChg>
        <pc:spChg chg="add del mod">
          <ac:chgData name="Jha, Aryan Ritwajeet" userId="2aad577e-539b-449b-83a6-8d411f484b4d" providerId="ADAL" clId="{9C48FE4D-1272-4FBF-A026-AE68C38E8FEC}" dt="2024-06-03T15:31:17.492" v="12287" actId="478"/>
          <ac:spMkLst>
            <pc:docMk/>
            <pc:sldMk cId="2355721724" sldId="484"/>
            <ac:spMk id="9" creationId="{64B4F401-DA5E-123F-3BE3-7B269A2ACF32}"/>
          </ac:spMkLst>
        </pc:spChg>
        <pc:spChg chg="mod">
          <ac:chgData name="Jha, Aryan Ritwajeet" userId="2aad577e-539b-449b-83a6-8d411f484b4d" providerId="ADAL" clId="{9C48FE4D-1272-4FBF-A026-AE68C38E8FEC}" dt="2024-06-03T15:31:18.489" v="12288"/>
          <ac:spMkLst>
            <pc:docMk/>
            <pc:sldMk cId="2355721724" sldId="484"/>
            <ac:spMk id="15" creationId="{E98DE7AB-2752-82D5-9BCB-5198F76A9899}"/>
          </ac:spMkLst>
        </pc:spChg>
        <pc:spChg chg="mod">
          <ac:chgData name="Jha, Aryan Ritwajeet" userId="2aad577e-539b-449b-83a6-8d411f484b4d" providerId="ADAL" clId="{9C48FE4D-1272-4FBF-A026-AE68C38E8FEC}" dt="2024-06-03T15:31:18.489" v="12288"/>
          <ac:spMkLst>
            <pc:docMk/>
            <pc:sldMk cId="2355721724" sldId="484"/>
            <ac:spMk id="16" creationId="{C6160085-C107-7B04-66CF-8FA1034E296D}"/>
          </ac:spMkLst>
        </pc:spChg>
        <pc:spChg chg="mod">
          <ac:chgData name="Jha, Aryan Ritwajeet" userId="2aad577e-539b-449b-83a6-8d411f484b4d" providerId="ADAL" clId="{9C48FE4D-1272-4FBF-A026-AE68C38E8FEC}" dt="2024-06-03T15:31:18.489" v="12288"/>
          <ac:spMkLst>
            <pc:docMk/>
            <pc:sldMk cId="2355721724" sldId="484"/>
            <ac:spMk id="17" creationId="{BB6FA9EE-1280-2C1B-569A-532621C2F0F9}"/>
          </ac:spMkLst>
        </pc:spChg>
        <pc:spChg chg="mod">
          <ac:chgData name="Jha, Aryan Ritwajeet" userId="2aad577e-539b-449b-83a6-8d411f484b4d" providerId="ADAL" clId="{9C48FE4D-1272-4FBF-A026-AE68C38E8FEC}" dt="2024-06-03T15:31:18.489" v="12288"/>
          <ac:spMkLst>
            <pc:docMk/>
            <pc:sldMk cId="2355721724" sldId="484"/>
            <ac:spMk id="18" creationId="{F0DDB61E-1B5A-B41E-5B0E-769D70D7887E}"/>
          </ac:spMkLst>
        </pc:spChg>
        <pc:spChg chg="mod">
          <ac:chgData name="Jha, Aryan Ritwajeet" userId="2aad577e-539b-449b-83a6-8d411f484b4d" providerId="ADAL" clId="{9C48FE4D-1272-4FBF-A026-AE68C38E8FEC}" dt="2024-06-03T15:31:18.489" v="12288"/>
          <ac:spMkLst>
            <pc:docMk/>
            <pc:sldMk cId="2355721724" sldId="484"/>
            <ac:spMk id="19" creationId="{DF3583BD-B4A7-5123-EC5A-3AA56096A70C}"/>
          </ac:spMkLst>
        </pc:spChg>
        <pc:spChg chg="mod">
          <ac:chgData name="Jha, Aryan Ritwajeet" userId="2aad577e-539b-449b-83a6-8d411f484b4d" providerId="ADAL" clId="{9C48FE4D-1272-4FBF-A026-AE68C38E8FEC}" dt="2024-06-03T15:31:18.489" v="12288"/>
          <ac:spMkLst>
            <pc:docMk/>
            <pc:sldMk cId="2355721724" sldId="484"/>
            <ac:spMk id="20" creationId="{16411E2A-7CA4-04FA-A7D3-F1FC186B2DEE}"/>
          </ac:spMkLst>
        </pc:spChg>
        <pc:spChg chg="mod">
          <ac:chgData name="Jha, Aryan Ritwajeet" userId="2aad577e-539b-449b-83a6-8d411f484b4d" providerId="ADAL" clId="{9C48FE4D-1272-4FBF-A026-AE68C38E8FEC}" dt="2024-06-03T15:31:18.489" v="12288"/>
          <ac:spMkLst>
            <pc:docMk/>
            <pc:sldMk cId="2355721724" sldId="484"/>
            <ac:spMk id="21" creationId="{EB886E8F-ADB8-6DD5-E2B7-4285A44F28FD}"/>
          </ac:spMkLst>
        </pc:spChg>
        <pc:spChg chg="mod">
          <ac:chgData name="Jha, Aryan Ritwajeet" userId="2aad577e-539b-449b-83a6-8d411f484b4d" providerId="ADAL" clId="{9C48FE4D-1272-4FBF-A026-AE68C38E8FEC}" dt="2024-06-03T15:31:18.489" v="12288"/>
          <ac:spMkLst>
            <pc:docMk/>
            <pc:sldMk cId="2355721724" sldId="484"/>
            <ac:spMk id="22" creationId="{D794B2DF-C38B-C0FA-FEA1-4B77FA542575}"/>
          </ac:spMkLst>
        </pc:spChg>
        <pc:spChg chg="mod">
          <ac:chgData name="Jha, Aryan Ritwajeet" userId="2aad577e-539b-449b-83a6-8d411f484b4d" providerId="ADAL" clId="{9C48FE4D-1272-4FBF-A026-AE68C38E8FEC}" dt="2024-06-03T15:31:18.489" v="12288"/>
          <ac:spMkLst>
            <pc:docMk/>
            <pc:sldMk cId="2355721724" sldId="484"/>
            <ac:spMk id="23" creationId="{E837A8AE-A54B-F191-0483-AEE488A67DC0}"/>
          </ac:spMkLst>
        </pc:spChg>
        <pc:spChg chg="add mod">
          <ac:chgData name="Jha, Aryan Ritwajeet" userId="2aad577e-539b-449b-83a6-8d411f484b4d" providerId="ADAL" clId="{9C48FE4D-1272-4FBF-A026-AE68C38E8FEC}" dt="2024-06-03T15:31:18.489" v="12288"/>
          <ac:spMkLst>
            <pc:docMk/>
            <pc:sldMk cId="2355721724" sldId="484"/>
            <ac:spMk id="26" creationId="{C85EC1EC-EAF0-E659-DEBC-60A57DFE0186}"/>
          </ac:spMkLst>
        </pc:spChg>
        <pc:spChg chg="add mod">
          <ac:chgData name="Jha, Aryan Ritwajeet" userId="2aad577e-539b-449b-83a6-8d411f484b4d" providerId="ADAL" clId="{9C48FE4D-1272-4FBF-A026-AE68C38E8FEC}" dt="2024-06-03T15:31:18.489" v="12288"/>
          <ac:spMkLst>
            <pc:docMk/>
            <pc:sldMk cId="2355721724" sldId="484"/>
            <ac:spMk id="27" creationId="{A9391CD8-67B6-A0F9-93A0-C6714AD96492}"/>
          </ac:spMkLst>
        </pc:spChg>
        <pc:spChg chg="add mod">
          <ac:chgData name="Jha, Aryan Ritwajeet" userId="2aad577e-539b-449b-83a6-8d411f484b4d" providerId="ADAL" clId="{9C48FE4D-1272-4FBF-A026-AE68C38E8FEC}" dt="2024-06-03T15:31:18.489" v="12288"/>
          <ac:spMkLst>
            <pc:docMk/>
            <pc:sldMk cId="2355721724" sldId="484"/>
            <ac:spMk id="28" creationId="{32BEF3D3-2D8B-1A1A-3755-61664C026CEB}"/>
          </ac:spMkLst>
        </pc:spChg>
        <pc:grpChg chg="add mod">
          <ac:chgData name="Jha, Aryan Ritwajeet" userId="2aad577e-539b-449b-83a6-8d411f484b4d" providerId="ADAL" clId="{9C48FE4D-1272-4FBF-A026-AE68C38E8FEC}" dt="2024-06-03T15:31:18.489" v="12288"/>
          <ac:grpSpMkLst>
            <pc:docMk/>
            <pc:sldMk cId="2355721724" sldId="484"/>
            <ac:grpSpMk id="11" creationId="{000D7DBC-6F66-E86C-9595-1EA0F039CA13}"/>
          </ac:grpSpMkLst>
        </pc:grpChg>
        <pc:grpChg chg="del">
          <ac:chgData name="Jha, Aryan Ritwajeet" userId="2aad577e-539b-449b-83a6-8d411f484b4d" providerId="ADAL" clId="{9C48FE4D-1272-4FBF-A026-AE68C38E8FEC}" dt="2024-06-03T15:31:17.492" v="12287" actId="478"/>
          <ac:grpSpMkLst>
            <pc:docMk/>
            <pc:sldMk cId="2355721724" sldId="484"/>
            <ac:grpSpMk id="47" creationId="{F9C91A4F-D2D2-0C28-03C0-D92D4892F868}"/>
          </ac:grpSpMkLst>
        </pc:grpChg>
        <pc:picChg chg="del mod">
          <ac:chgData name="Jha, Aryan Ritwajeet" userId="2aad577e-539b-449b-83a6-8d411f484b4d" providerId="ADAL" clId="{9C48FE4D-1272-4FBF-A026-AE68C38E8FEC}" dt="2024-06-03T15:31:17.492" v="12287" actId="478"/>
          <ac:picMkLst>
            <pc:docMk/>
            <pc:sldMk cId="2355721724" sldId="484"/>
            <ac:picMk id="5" creationId="{FD8D0B2F-01CE-6303-1C41-9F46FCA6FDCB}"/>
          </ac:picMkLst>
        </pc:picChg>
        <pc:picChg chg="add del mod">
          <ac:chgData name="Jha, Aryan Ritwajeet" userId="2aad577e-539b-449b-83a6-8d411f484b4d" providerId="ADAL" clId="{9C48FE4D-1272-4FBF-A026-AE68C38E8FEC}" dt="2024-06-03T15:31:17.492" v="12287" actId="478"/>
          <ac:picMkLst>
            <pc:docMk/>
            <pc:sldMk cId="2355721724" sldId="484"/>
            <ac:picMk id="6" creationId="{7631FEFB-FE0D-D51E-1D96-027310A0F5AE}"/>
          </ac:picMkLst>
        </pc:picChg>
        <pc:picChg chg="mod">
          <ac:chgData name="Jha, Aryan Ritwajeet" userId="2aad577e-539b-449b-83a6-8d411f484b4d" providerId="ADAL" clId="{9C48FE4D-1272-4FBF-A026-AE68C38E8FEC}" dt="2024-06-03T15:31:18.489" v="12288"/>
          <ac:picMkLst>
            <pc:docMk/>
            <pc:sldMk cId="2355721724" sldId="484"/>
            <ac:picMk id="13" creationId="{7330DC78-96FD-EBD4-0E49-F4FFA8A022DD}"/>
          </ac:picMkLst>
        </pc:picChg>
        <pc:picChg chg="add mod">
          <ac:chgData name="Jha, Aryan Ritwajeet" userId="2aad577e-539b-449b-83a6-8d411f484b4d" providerId="ADAL" clId="{9C48FE4D-1272-4FBF-A026-AE68C38E8FEC}" dt="2024-06-03T15:31:18.489" v="12288"/>
          <ac:picMkLst>
            <pc:docMk/>
            <pc:sldMk cId="2355721724" sldId="484"/>
            <ac:picMk id="24" creationId="{51FE7170-4ADC-A6A5-FE57-0707344EB0F2}"/>
          </ac:picMkLst>
        </pc:picChg>
        <pc:picChg chg="add mod">
          <ac:chgData name="Jha, Aryan Ritwajeet" userId="2aad577e-539b-449b-83a6-8d411f484b4d" providerId="ADAL" clId="{9C48FE4D-1272-4FBF-A026-AE68C38E8FEC}" dt="2024-06-03T15:31:18.489" v="12288"/>
          <ac:picMkLst>
            <pc:docMk/>
            <pc:sldMk cId="2355721724" sldId="484"/>
            <ac:picMk id="25" creationId="{B914AB48-F324-8966-9C9C-736D0EB5340D}"/>
          </ac:picMkLst>
        </pc:picChg>
      </pc:sldChg>
      <pc:sldChg chg="addSp delSp modSp new mod setBg">
        <pc:chgData name="Jha, Aryan Ritwajeet" userId="2aad577e-539b-449b-83a6-8d411f484b4d" providerId="ADAL" clId="{9C48FE4D-1272-4FBF-A026-AE68C38E8FEC}" dt="2024-05-30T23:58:51.548" v="11412" actId="26606"/>
        <pc:sldMkLst>
          <pc:docMk/>
          <pc:sldMk cId="258636805" sldId="485"/>
        </pc:sldMkLst>
        <pc:spChg chg="mod">
          <ac:chgData name="Jha, Aryan Ritwajeet" userId="2aad577e-539b-449b-83a6-8d411f484b4d" providerId="ADAL" clId="{9C48FE4D-1272-4FBF-A026-AE68C38E8FEC}" dt="2024-05-30T23:58:51.548" v="11412" actId="26606"/>
          <ac:spMkLst>
            <pc:docMk/>
            <pc:sldMk cId="258636805" sldId="485"/>
            <ac:spMk id="2" creationId="{786EFD78-9464-2D37-C53B-28E5A1A2A48E}"/>
          </ac:spMkLst>
        </pc:spChg>
        <pc:spChg chg="add del mod">
          <ac:chgData name="Jha, Aryan Ritwajeet" userId="2aad577e-539b-449b-83a6-8d411f484b4d" providerId="ADAL" clId="{9C48FE4D-1272-4FBF-A026-AE68C38E8FEC}" dt="2024-05-30T23:58:51.548" v="11412" actId="26606"/>
          <ac:spMkLst>
            <pc:docMk/>
            <pc:sldMk cId="258636805" sldId="485"/>
            <ac:spMk id="3" creationId="{57735685-A88C-6432-155A-53341236765F}"/>
          </ac:spMkLst>
        </pc:spChg>
        <pc:spChg chg="add del">
          <ac:chgData name="Jha, Aryan Ritwajeet" userId="2aad577e-539b-449b-83a6-8d411f484b4d" providerId="ADAL" clId="{9C48FE4D-1272-4FBF-A026-AE68C38E8FEC}" dt="2024-05-30T23:58:51.534" v="11411" actId="26606"/>
          <ac:spMkLst>
            <pc:docMk/>
            <pc:sldMk cId="258636805" sldId="485"/>
            <ac:spMk id="8" creationId="{907EF6B7-1338-4443-8C46-6A318D952DFD}"/>
          </ac:spMkLst>
        </pc:spChg>
        <pc:spChg chg="add del">
          <ac:chgData name="Jha, Aryan Ritwajeet" userId="2aad577e-539b-449b-83a6-8d411f484b4d" providerId="ADAL" clId="{9C48FE4D-1272-4FBF-A026-AE68C38E8FEC}" dt="2024-05-30T23:58:44.203" v="11401" actId="26606"/>
          <ac:spMkLst>
            <pc:docMk/>
            <pc:sldMk cId="258636805" sldId="485"/>
            <ac:spMk id="9" creationId="{C1DD1A8A-57D5-4A81-AD04-532B043C5611}"/>
          </ac:spMkLst>
        </pc:spChg>
        <pc:spChg chg="add del">
          <ac:chgData name="Jha, Aryan Ritwajeet" userId="2aad577e-539b-449b-83a6-8d411f484b4d" providerId="ADAL" clId="{9C48FE4D-1272-4FBF-A026-AE68C38E8FEC}" dt="2024-05-30T23:58:48.949" v="11407" actId="26606"/>
          <ac:spMkLst>
            <pc:docMk/>
            <pc:sldMk cId="258636805" sldId="485"/>
            <ac:spMk id="10" creationId="{A3363022-C969-41E9-8EB2-E4C94908C1FA}"/>
          </ac:spMkLst>
        </pc:spChg>
        <pc:spChg chg="add del">
          <ac:chgData name="Jha, Aryan Ritwajeet" userId="2aad577e-539b-449b-83a6-8d411f484b4d" providerId="ADAL" clId="{9C48FE4D-1272-4FBF-A026-AE68C38E8FEC}" dt="2024-05-30T23:58:44.203" v="11401" actId="26606"/>
          <ac:spMkLst>
            <pc:docMk/>
            <pc:sldMk cId="258636805" sldId="485"/>
            <ac:spMk id="11" creationId="{007891EC-4501-44ED-A8C8-B11B6DB767AB}"/>
          </ac:spMkLst>
        </pc:spChg>
        <pc:spChg chg="add del">
          <ac:chgData name="Jha, Aryan Ritwajeet" userId="2aad577e-539b-449b-83a6-8d411f484b4d" providerId="ADAL" clId="{9C48FE4D-1272-4FBF-A026-AE68C38E8FEC}" dt="2024-05-30T23:58:48.949" v="11407" actId="26606"/>
          <ac:spMkLst>
            <pc:docMk/>
            <pc:sldMk cId="258636805" sldId="485"/>
            <ac:spMk id="12" creationId="{8D1AD6B3-BE88-4CEB-BA17-790657CC4729}"/>
          </ac:spMkLst>
        </pc:spChg>
        <pc:spChg chg="add del">
          <ac:chgData name="Jha, Aryan Ritwajeet" userId="2aad577e-539b-449b-83a6-8d411f484b4d" providerId="ADAL" clId="{9C48FE4D-1272-4FBF-A026-AE68C38E8FEC}" dt="2024-05-30T23:58:45.701" v="11403" actId="26606"/>
          <ac:spMkLst>
            <pc:docMk/>
            <pc:sldMk cId="258636805" sldId="485"/>
            <ac:spMk id="13" creationId="{79F40191-0F44-4FD1-82CC-ACB507C14BE6}"/>
          </ac:spMkLst>
        </pc:spChg>
        <pc:spChg chg="add del">
          <ac:chgData name="Jha, Aryan Ritwajeet" userId="2aad577e-539b-449b-83a6-8d411f484b4d" providerId="ADAL" clId="{9C48FE4D-1272-4FBF-A026-AE68C38E8FEC}" dt="2024-05-30T23:58:45.701" v="11403" actId="26606"/>
          <ac:spMkLst>
            <pc:docMk/>
            <pc:sldMk cId="258636805" sldId="485"/>
            <ac:spMk id="14" creationId="{5A59F003-E00A-43F9-91DC-CC54E3B87466}"/>
          </ac:spMkLst>
        </pc:spChg>
        <pc:spChg chg="add del">
          <ac:chgData name="Jha, Aryan Ritwajeet" userId="2aad577e-539b-449b-83a6-8d411f484b4d" providerId="ADAL" clId="{9C48FE4D-1272-4FBF-A026-AE68C38E8FEC}" dt="2024-05-30T23:58:45.701" v="11403" actId="26606"/>
          <ac:spMkLst>
            <pc:docMk/>
            <pc:sldMk cId="258636805" sldId="485"/>
            <ac:spMk id="16" creationId="{D74A4382-E3AD-430A-9A1F-DFA3E0E77A7D}"/>
          </ac:spMkLst>
        </pc:spChg>
        <pc:spChg chg="add del">
          <ac:chgData name="Jha, Aryan Ritwajeet" userId="2aad577e-539b-449b-83a6-8d411f484b4d" providerId="ADAL" clId="{9C48FE4D-1272-4FBF-A026-AE68C38E8FEC}" dt="2024-05-30T23:58:47.083" v="11405" actId="26606"/>
          <ac:spMkLst>
            <pc:docMk/>
            <pc:sldMk cId="258636805" sldId="485"/>
            <ac:spMk id="18" creationId="{0671A8AE-40A1-4631-A6B8-581AFF065482}"/>
          </ac:spMkLst>
        </pc:spChg>
        <pc:spChg chg="add del">
          <ac:chgData name="Jha, Aryan Ritwajeet" userId="2aad577e-539b-449b-83a6-8d411f484b4d" providerId="ADAL" clId="{9C48FE4D-1272-4FBF-A026-AE68C38E8FEC}" dt="2024-05-30T23:58:47.083" v="11405" actId="26606"/>
          <ac:spMkLst>
            <pc:docMk/>
            <pc:sldMk cId="258636805" sldId="485"/>
            <ac:spMk id="20" creationId="{AB58EF07-17C2-48CF-ABB0-EEF1F17CB8F0}"/>
          </ac:spMkLst>
        </pc:spChg>
        <pc:spChg chg="add del">
          <ac:chgData name="Jha, Aryan Ritwajeet" userId="2aad577e-539b-449b-83a6-8d411f484b4d" providerId="ADAL" clId="{9C48FE4D-1272-4FBF-A026-AE68C38E8FEC}" dt="2024-05-30T23:58:47.083" v="11405" actId="26606"/>
          <ac:spMkLst>
            <pc:docMk/>
            <pc:sldMk cId="258636805" sldId="485"/>
            <ac:spMk id="21" creationId="{AF2F604E-43BE-4DC3-B983-E071523364F8}"/>
          </ac:spMkLst>
        </pc:spChg>
        <pc:spChg chg="add del">
          <ac:chgData name="Jha, Aryan Ritwajeet" userId="2aad577e-539b-449b-83a6-8d411f484b4d" providerId="ADAL" clId="{9C48FE4D-1272-4FBF-A026-AE68C38E8FEC}" dt="2024-05-30T23:58:47.083" v="11405" actId="26606"/>
          <ac:spMkLst>
            <pc:docMk/>
            <pc:sldMk cId="258636805" sldId="485"/>
            <ac:spMk id="22" creationId="{08C9B587-E65E-4B52-B37C-ABEBB6E87928}"/>
          </ac:spMkLst>
        </pc:spChg>
        <pc:spChg chg="add del">
          <ac:chgData name="Jha, Aryan Ritwajeet" userId="2aad577e-539b-449b-83a6-8d411f484b4d" providerId="ADAL" clId="{9C48FE4D-1272-4FBF-A026-AE68C38E8FEC}" dt="2024-05-30T23:58:50.352" v="11409" actId="26606"/>
          <ac:spMkLst>
            <pc:docMk/>
            <pc:sldMk cId="258636805" sldId="485"/>
            <ac:spMk id="28" creationId="{65219498-D544-41AC-98FE-8F956EF66A62}"/>
          </ac:spMkLst>
        </pc:spChg>
        <pc:spChg chg="add del">
          <ac:chgData name="Jha, Aryan Ritwajeet" userId="2aad577e-539b-449b-83a6-8d411f484b4d" providerId="ADAL" clId="{9C48FE4D-1272-4FBF-A026-AE68C38E8FEC}" dt="2024-05-30T23:58:50.352" v="11409" actId="26606"/>
          <ac:spMkLst>
            <pc:docMk/>
            <pc:sldMk cId="258636805" sldId="485"/>
            <ac:spMk id="29" creationId="{F500DBFC-17A9-4E0A-AEE2-A49F9AEEF0FD}"/>
          </ac:spMkLst>
        </pc:spChg>
        <pc:spChg chg="add del">
          <ac:chgData name="Jha, Aryan Ritwajeet" userId="2aad577e-539b-449b-83a6-8d411f484b4d" providerId="ADAL" clId="{9C48FE4D-1272-4FBF-A026-AE68C38E8FEC}" dt="2024-05-30T23:58:51.534" v="11411" actId="26606"/>
          <ac:spMkLst>
            <pc:docMk/>
            <pc:sldMk cId="258636805" sldId="485"/>
            <ac:spMk id="37" creationId="{DAAE4CDD-124C-4DCF-9584-B6033B545DD5}"/>
          </ac:spMkLst>
        </pc:spChg>
        <pc:spChg chg="add del">
          <ac:chgData name="Jha, Aryan Ritwajeet" userId="2aad577e-539b-449b-83a6-8d411f484b4d" providerId="ADAL" clId="{9C48FE4D-1272-4FBF-A026-AE68C38E8FEC}" dt="2024-05-30T23:58:51.534" v="11411" actId="26606"/>
          <ac:spMkLst>
            <pc:docMk/>
            <pc:sldMk cId="258636805" sldId="485"/>
            <ac:spMk id="38" creationId="{081E4A58-353D-44AE-B2FC-2A74E2E400F7}"/>
          </ac:spMkLst>
        </pc:spChg>
        <pc:spChg chg="add del">
          <ac:chgData name="Jha, Aryan Ritwajeet" userId="2aad577e-539b-449b-83a6-8d411f484b4d" providerId="ADAL" clId="{9C48FE4D-1272-4FBF-A026-AE68C38E8FEC}" dt="2024-05-30T23:58:51.534" v="11411" actId="26606"/>
          <ac:spMkLst>
            <pc:docMk/>
            <pc:sldMk cId="258636805" sldId="485"/>
            <ac:spMk id="39" creationId="{57735685-A88C-6432-155A-53341236765F}"/>
          </ac:spMkLst>
        </pc:spChg>
        <pc:spChg chg="add">
          <ac:chgData name="Jha, Aryan Ritwajeet" userId="2aad577e-539b-449b-83a6-8d411f484b4d" providerId="ADAL" clId="{9C48FE4D-1272-4FBF-A026-AE68C38E8FEC}" dt="2024-05-30T23:58:51.548" v="11412" actId="26606"/>
          <ac:spMkLst>
            <pc:docMk/>
            <pc:sldMk cId="258636805" sldId="485"/>
            <ac:spMk id="41" creationId="{65219498-D544-41AC-98FE-8F956EF66A62}"/>
          </ac:spMkLst>
        </pc:spChg>
        <pc:spChg chg="add">
          <ac:chgData name="Jha, Aryan Ritwajeet" userId="2aad577e-539b-449b-83a6-8d411f484b4d" providerId="ADAL" clId="{9C48FE4D-1272-4FBF-A026-AE68C38E8FEC}" dt="2024-05-30T23:58:51.548" v="11412" actId="26606"/>
          <ac:spMkLst>
            <pc:docMk/>
            <pc:sldMk cId="258636805" sldId="485"/>
            <ac:spMk id="42" creationId="{F500DBFC-17A9-4E0A-AEE2-A49F9AEEF0FD}"/>
          </ac:spMkLst>
        </pc:spChg>
        <pc:grpChg chg="add del">
          <ac:chgData name="Jha, Aryan Ritwajeet" userId="2aad577e-539b-449b-83a6-8d411f484b4d" providerId="ADAL" clId="{9C48FE4D-1272-4FBF-A026-AE68C38E8FEC}" dt="2024-05-30T23:58:48.949" v="11407" actId="26606"/>
          <ac:grpSpMkLst>
            <pc:docMk/>
            <pc:sldMk cId="258636805" sldId="485"/>
            <ac:grpSpMk id="24" creationId="{89D1390B-7E13-4B4F-9CB2-391063412E54}"/>
          </ac:grpSpMkLst>
        </pc:grpChg>
        <pc:grpChg chg="add del">
          <ac:chgData name="Jha, Aryan Ritwajeet" userId="2aad577e-539b-449b-83a6-8d411f484b4d" providerId="ADAL" clId="{9C48FE4D-1272-4FBF-A026-AE68C38E8FEC}" dt="2024-05-30T23:58:50.352" v="11409" actId="26606"/>
          <ac:grpSpMkLst>
            <pc:docMk/>
            <pc:sldMk cId="258636805" sldId="485"/>
            <ac:grpSpMk id="30" creationId="{D74613BB-817C-4C4F-8A24-4936F2F064C0}"/>
          </ac:grpSpMkLst>
        </pc:grpChg>
        <pc:grpChg chg="add">
          <ac:chgData name="Jha, Aryan Ritwajeet" userId="2aad577e-539b-449b-83a6-8d411f484b4d" providerId="ADAL" clId="{9C48FE4D-1272-4FBF-A026-AE68C38E8FEC}" dt="2024-05-30T23:58:51.548" v="11412" actId="26606"/>
          <ac:grpSpMkLst>
            <pc:docMk/>
            <pc:sldMk cId="258636805" sldId="485"/>
            <ac:grpSpMk id="43" creationId="{D74613BB-817C-4C4F-8A24-4936F2F064C0}"/>
          </ac:grpSpMkLst>
        </pc:grpChg>
        <pc:picChg chg="add del">
          <ac:chgData name="Jha, Aryan Ritwajeet" userId="2aad577e-539b-449b-83a6-8d411f484b4d" providerId="ADAL" clId="{9C48FE4D-1272-4FBF-A026-AE68C38E8FEC}" dt="2024-05-30T23:58:44.203" v="11401" actId="26606"/>
          <ac:picMkLst>
            <pc:docMk/>
            <pc:sldMk cId="258636805" sldId="485"/>
            <ac:picMk id="5" creationId="{EA2FDDA9-7A81-991C-A109-E419C5F23E83}"/>
          </ac:picMkLst>
        </pc:picChg>
        <pc:picChg chg="add del">
          <ac:chgData name="Jha, Aryan Ritwajeet" userId="2aad577e-539b-449b-83a6-8d411f484b4d" providerId="ADAL" clId="{9C48FE4D-1272-4FBF-A026-AE68C38E8FEC}" dt="2024-05-30T23:58:48.949" v="11407" actId="26606"/>
          <ac:picMkLst>
            <pc:docMk/>
            <pc:sldMk cId="258636805" sldId="485"/>
            <ac:picMk id="7" creationId="{A39745B3-FC2B-DDDC-3939-78D07FE27963}"/>
          </ac:picMkLst>
        </pc:picChg>
        <pc:picChg chg="add del">
          <ac:chgData name="Jha, Aryan Ritwajeet" userId="2aad577e-539b-449b-83a6-8d411f484b4d" providerId="ADAL" clId="{9C48FE4D-1272-4FBF-A026-AE68C38E8FEC}" dt="2024-05-30T23:58:45.701" v="11403" actId="26606"/>
          <ac:picMkLst>
            <pc:docMk/>
            <pc:sldMk cId="258636805" sldId="485"/>
            <ac:picMk id="15" creationId="{334C035C-2EF5-1BB2-AFCE-EE45EDA1940F}"/>
          </ac:picMkLst>
        </pc:picChg>
        <pc:picChg chg="add del">
          <ac:chgData name="Jha, Aryan Ritwajeet" userId="2aad577e-539b-449b-83a6-8d411f484b4d" providerId="ADAL" clId="{9C48FE4D-1272-4FBF-A026-AE68C38E8FEC}" dt="2024-05-30T23:58:47.083" v="11405" actId="26606"/>
          <ac:picMkLst>
            <pc:docMk/>
            <pc:sldMk cId="258636805" sldId="485"/>
            <ac:picMk id="19" creationId="{0AB6909B-105F-987E-B068-0CF9D87E3217}"/>
          </ac:picMkLst>
        </pc:picChg>
        <pc:picChg chg="add del">
          <ac:chgData name="Jha, Aryan Ritwajeet" userId="2aad577e-539b-449b-83a6-8d411f484b4d" providerId="ADAL" clId="{9C48FE4D-1272-4FBF-A026-AE68C38E8FEC}" dt="2024-05-30T23:58:50.352" v="11409" actId="26606"/>
          <ac:picMkLst>
            <pc:docMk/>
            <pc:sldMk cId="258636805" sldId="485"/>
            <ac:picMk id="35" creationId="{A0B50FCA-C288-5680-377A-28A5294DE12C}"/>
          </ac:picMkLst>
        </pc:picChg>
        <pc:picChg chg="add">
          <ac:chgData name="Jha, Aryan Ritwajeet" userId="2aad577e-539b-449b-83a6-8d411f484b4d" providerId="ADAL" clId="{9C48FE4D-1272-4FBF-A026-AE68C38E8FEC}" dt="2024-05-30T23:58:51.548" v="11412" actId="26606"/>
          <ac:picMkLst>
            <pc:docMk/>
            <pc:sldMk cId="258636805" sldId="485"/>
            <ac:picMk id="47" creationId="{A0B50FCA-C288-5680-377A-28A5294DE12C}"/>
          </ac:picMkLst>
        </pc:picChg>
      </pc:sldChg>
      <pc:sldChg chg="delSp modSp add mod ord">
        <pc:chgData name="Jha, Aryan Ritwajeet" userId="2aad577e-539b-449b-83a6-8d411f484b4d" providerId="ADAL" clId="{9C48FE4D-1272-4FBF-A026-AE68C38E8FEC}" dt="2024-06-03T16:15:13.085" v="14458" actId="6549"/>
        <pc:sldMkLst>
          <pc:docMk/>
          <pc:sldMk cId="420213261" sldId="486"/>
        </pc:sldMkLst>
        <pc:spChg chg="mod">
          <ac:chgData name="Jha, Aryan Ritwajeet" userId="2aad577e-539b-449b-83a6-8d411f484b4d" providerId="ADAL" clId="{9C48FE4D-1272-4FBF-A026-AE68C38E8FEC}" dt="2024-06-03T16:15:13.085" v="14458" actId="6549"/>
          <ac:spMkLst>
            <pc:docMk/>
            <pc:sldMk cId="420213261" sldId="486"/>
            <ac:spMk id="3" creationId="{4BBF8E78-CA66-247A-AB47-8F56AD116915}"/>
          </ac:spMkLst>
        </pc:spChg>
        <pc:grpChg chg="del">
          <ac:chgData name="Jha, Aryan Ritwajeet" userId="2aad577e-539b-449b-83a6-8d411f484b4d" providerId="ADAL" clId="{9C48FE4D-1272-4FBF-A026-AE68C38E8FEC}" dt="2024-05-30T23:57:25.730" v="11227" actId="478"/>
          <ac:grpSpMkLst>
            <pc:docMk/>
            <pc:sldMk cId="420213261" sldId="486"/>
            <ac:grpSpMk id="34" creationId="{29FE74CE-9BE7-8898-7C99-44EE51F38389}"/>
          </ac:grpSpMkLst>
        </pc:grpChg>
        <pc:grpChg chg="del">
          <ac:chgData name="Jha, Aryan Ritwajeet" userId="2aad577e-539b-449b-83a6-8d411f484b4d" providerId="ADAL" clId="{9C48FE4D-1272-4FBF-A026-AE68C38E8FEC}" dt="2024-05-30T23:57:27.199" v="11230" actId="478"/>
          <ac:grpSpMkLst>
            <pc:docMk/>
            <pc:sldMk cId="420213261" sldId="486"/>
            <ac:grpSpMk id="47" creationId="{F9C91A4F-D2D2-0C28-03C0-D92D4892F868}"/>
          </ac:grpSpMkLst>
        </pc:grpChg>
        <pc:picChg chg="del">
          <ac:chgData name="Jha, Aryan Ritwajeet" userId="2aad577e-539b-449b-83a6-8d411f484b4d" providerId="ADAL" clId="{9C48FE4D-1272-4FBF-A026-AE68C38E8FEC}" dt="2024-05-30T23:57:26.357" v="11228" actId="478"/>
          <ac:picMkLst>
            <pc:docMk/>
            <pc:sldMk cId="420213261" sldId="486"/>
            <ac:picMk id="5" creationId="{52B7907C-26F7-7676-0535-ABF858314919}"/>
          </ac:picMkLst>
        </pc:picChg>
        <pc:picChg chg="del">
          <ac:chgData name="Jha, Aryan Ritwajeet" userId="2aad577e-539b-449b-83a6-8d411f484b4d" providerId="ADAL" clId="{9C48FE4D-1272-4FBF-A026-AE68C38E8FEC}" dt="2024-05-30T23:57:26.749" v="11229" actId="478"/>
          <ac:picMkLst>
            <pc:docMk/>
            <pc:sldMk cId="420213261" sldId="486"/>
            <ac:picMk id="11" creationId="{D486B496-0BB9-7E55-31C9-B0E24F43F2ED}"/>
          </ac:picMkLst>
        </pc:picChg>
        <pc:cxnChg chg="del mod">
          <ac:chgData name="Jha, Aryan Ritwajeet" userId="2aad577e-539b-449b-83a6-8d411f484b4d" providerId="ADAL" clId="{9C48FE4D-1272-4FBF-A026-AE68C38E8FEC}" dt="2024-05-30T23:57:29.236" v="11233" actId="478"/>
          <ac:cxnSpMkLst>
            <pc:docMk/>
            <pc:sldMk cId="420213261" sldId="486"/>
            <ac:cxnSpMk id="8" creationId="{09C8B7D6-8B88-7578-0872-3C8321798FB3}"/>
          </ac:cxnSpMkLst>
        </pc:cxnChg>
        <pc:cxnChg chg="del mod">
          <ac:chgData name="Jha, Aryan Ritwajeet" userId="2aad577e-539b-449b-83a6-8d411f484b4d" providerId="ADAL" clId="{9C48FE4D-1272-4FBF-A026-AE68C38E8FEC}" dt="2024-05-30T23:57:28.698" v="11232" actId="478"/>
          <ac:cxnSpMkLst>
            <pc:docMk/>
            <pc:sldMk cId="420213261" sldId="486"/>
            <ac:cxnSpMk id="22" creationId="{1A73A66B-CF11-4069-CB97-A1667D101D92}"/>
          </ac:cxnSpMkLst>
        </pc:cxnChg>
        <pc:cxnChg chg="del mod">
          <ac:chgData name="Jha, Aryan Ritwajeet" userId="2aad577e-539b-449b-83a6-8d411f484b4d" providerId="ADAL" clId="{9C48FE4D-1272-4FBF-A026-AE68C38E8FEC}" dt="2024-05-30T23:57:27.949" v="11231" actId="478"/>
          <ac:cxnSpMkLst>
            <pc:docMk/>
            <pc:sldMk cId="420213261" sldId="486"/>
            <ac:cxnSpMk id="48" creationId="{678C545A-54FA-FACB-305F-F96669B881A6}"/>
          </ac:cxnSpMkLst>
        </pc:cxnChg>
      </pc:sldChg>
      <pc:sldChg chg="addSp delSp modSp add mod">
        <pc:chgData name="Jha, Aryan Ritwajeet" userId="2aad577e-539b-449b-83a6-8d411f484b4d" providerId="ADAL" clId="{9C48FE4D-1272-4FBF-A026-AE68C38E8FEC}" dt="2024-06-03T15:50:10.886" v="12830" actId="20577"/>
        <pc:sldMkLst>
          <pc:docMk/>
          <pc:sldMk cId="1358161223" sldId="487"/>
        </pc:sldMkLst>
        <pc:spChg chg="mod">
          <ac:chgData name="Jha, Aryan Ritwajeet" userId="2aad577e-539b-449b-83a6-8d411f484b4d" providerId="ADAL" clId="{9C48FE4D-1272-4FBF-A026-AE68C38E8FEC}" dt="2024-06-03T15:22:43.811" v="11824" actId="20577"/>
          <ac:spMkLst>
            <pc:docMk/>
            <pc:sldMk cId="1358161223" sldId="487"/>
            <ac:spMk id="3" creationId="{4BBF8E78-CA66-247A-AB47-8F56AD116915}"/>
          </ac:spMkLst>
        </pc:spChg>
        <pc:spChg chg="add mod">
          <ac:chgData name="Jha, Aryan Ritwajeet" userId="2aad577e-539b-449b-83a6-8d411f484b4d" providerId="ADAL" clId="{9C48FE4D-1272-4FBF-A026-AE68C38E8FEC}" dt="2024-06-03T15:50:10.886" v="12830" actId="20577"/>
          <ac:spMkLst>
            <pc:docMk/>
            <pc:sldMk cId="1358161223" sldId="487"/>
            <ac:spMk id="4" creationId="{66D3E9A1-DB52-45F5-C91E-3F5911DD7B84}"/>
          </ac:spMkLst>
        </pc:spChg>
        <pc:spChg chg="add mod">
          <ac:chgData name="Jha, Aryan Ritwajeet" userId="2aad577e-539b-449b-83a6-8d411f484b4d" providerId="ADAL" clId="{9C48FE4D-1272-4FBF-A026-AE68C38E8FEC}" dt="2024-06-03T15:31:02.448" v="12285" actId="1076"/>
          <ac:spMkLst>
            <pc:docMk/>
            <pc:sldMk cId="1358161223" sldId="487"/>
            <ac:spMk id="15" creationId="{9877C070-912C-48EB-06BE-D90AF6C56994}"/>
          </ac:spMkLst>
        </pc:spChg>
        <pc:spChg chg="add mod">
          <ac:chgData name="Jha, Aryan Ritwajeet" userId="2aad577e-539b-449b-83a6-8d411f484b4d" providerId="ADAL" clId="{9C48FE4D-1272-4FBF-A026-AE68C38E8FEC}" dt="2024-06-03T15:30:52.011" v="12281" actId="1076"/>
          <ac:spMkLst>
            <pc:docMk/>
            <pc:sldMk cId="1358161223" sldId="487"/>
            <ac:spMk id="16" creationId="{C8B72A60-7489-E70D-4547-71990C9891C8}"/>
          </ac:spMkLst>
        </pc:spChg>
        <pc:spChg chg="add mod">
          <ac:chgData name="Jha, Aryan Ritwajeet" userId="2aad577e-539b-449b-83a6-8d411f484b4d" providerId="ADAL" clId="{9C48FE4D-1272-4FBF-A026-AE68C38E8FEC}" dt="2024-06-03T15:30:57.275" v="12283" actId="1076"/>
          <ac:spMkLst>
            <pc:docMk/>
            <pc:sldMk cId="1358161223" sldId="487"/>
            <ac:spMk id="17" creationId="{39C2615B-D83C-C3EC-80E2-CBDDCE8A61E4}"/>
          </ac:spMkLst>
        </pc:spChg>
        <pc:grpChg chg="mod">
          <ac:chgData name="Jha, Aryan Ritwajeet" userId="2aad577e-539b-449b-83a6-8d411f484b4d" providerId="ADAL" clId="{9C48FE4D-1272-4FBF-A026-AE68C38E8FEC}" dt="2024-06-03T15:30:48.683" v="12280" actId="1076"/>
          <ac:grpSpMkLst>
            <pc:docMk/>
            <pc:sldMk cId="1358161223" sldId="487"/>
            <ac:grpSpMk id="47" creationId="{F9C91A4F-D2D2-0C28-03C0-D92D4892F868}"/>
          </ac:grpSpMkLst>
        </pc:grpChg>
        <pc:picChg chg="del">
          <ac:chgData name="Jha, Aryan Ritwajeet" userId="2aad577e-539b-449b-83a6-8d411f484b4d" providerId="ADAL" clId="{9C48FE4D-1272-4FBF-A026-AE68C38E8FEC}" dt="2024-06-03T15:27:32.499" v="12040" actId="478"/>
          <ac:picMkLst>
            <pc:docMk/>
            <pc:sldMk cId="1358161223" sldId="487"/>
            <ac:picMk id="5" creationId="{FD8D0B2F-01CE-6303-1C41-9F46FCA6FDCB}"/>
          </ac:picMkLst>
        </pc:picChg>
        <pc:picChg chg="del">
          <ac:chgData name="Jha, Aryan Ritwajeet" userId="2aad577e-539b-449b-83a6-8d411f484b4d" providerId="ADAL" clId="{9C48FE4D-1272-4FBF-A026-AE68C38E8FEC}" dt="2024-06-03T15:27:32.499" v="12040" actId="478"/>
          <ac:picMkLst>
            <pc:docMk/>
            <pc:sldMk cId="1358161223" sldId="487"/>
            <ac:picMk id="6" creationId="{7631FEFB-FE0D-D51E-1D96-027310A0F5AE}"/>
          </ac:picMkLst>
        </pc:picChg>
        <pc:picChg chg="add mod">
          <ac:chgData name="Jha, Aryan Ritwajeet" userId="2aad577e-539b-449b-83a6-8d411f484b4d" providerId="ADAL" clId="{9C48FE4D-1272-4FBF-A026-AE68C38E8FEC}" dt="2024-06-03T15:30:54.628" v="12282" actId="1076"/>
          <ac:picMkLst>
            <pc:docMk/>
            <pc:sldMk cId="1358161223" sldId="487"/>
            <ac:picMk id="9" creationId="{CE96DFF7-541F-54CD-9A98-F0677940FE25}"/>
          </ac:picMkLst>
        </pc:picChg>
        <pc:picChg chg="add mod">
          <ac:chgData name="Jha, Aryan Ritwajeet" userId="2aad577e-539b-449b-83a6-8d411f484b4d" providerId="ADAL" clId="{9C48FE4D-1272-4FBF-A026-AE68C38E8FEC}" dt="2024-06-03T15:31:00.508" v="12284" actId="1076"/>
          <ac:picMkLst>
            <pc:docMk/>
            <pc:sldMk cId="1358161223" sldId="487"/>
            <ac:picMk id="11" creationId="{372091BD-4C90-1D8B-BC8E-A625CA6CF0DB}"/>
          </ac:picMkLst>
        </pc:picChg>
        <pc:cxnChg chg="add mod">
          <ac:chgData name="Jha, Aryan Ritwajeet" userId="2aad577e-539b-449b-83a6-8d411f484b4d" providerId="ADAL" clId="{9C48FE4D-1272-4FBF-A026-AE68C38E8FEC}" dt="2024-06-03T15:49:14.483" v="12807" actId="1076"/>
          <ac:cxnSpMkLst>
            <pc:docMk/>
            <pc:sldMk cId="1358161223" sldId="487"/>
            <ac:cxnSpMk id="8" creationId="{233948A3-61DC-DD48-FC8B-5DDB2BA6DAEA}"/>
          </ac:cxnSpMkLst>
        </pc:cxn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26T00:19:26.453" v="3337" actId="2763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modSp mod">
        <pc:chgData name="Jha, Aryan Ritwajeet" userId="2aad577e-539b-449b-83a6-8d411f484b4d" providerId="ADAL" clId="{5A91BA2C-E597-475E-87E7-560FCB31217C}" dt="2024-02-26T00:16:52.327" v="3271" actId="20577"/>
        <pc:sldMkLst>
          <pc:docMk/>
          <pc:sldMk cId="2561349363" sldId="361"/>
        </pc:sldMkLst>
        <pc:spChg chg="mod">
          <ac:chgData name="Jha, Aryan Ritwajeet" userId="2aad577e-539b-449b-83a6-8d411f484b4d" providerId="ADAL" clId="{5A91BA2C-E597-475E-87E7-560FCB31217C}" dt="2024-02-26T00:16:52.327" v="3271" actId="20577"/>
          <ac:spMkLst>
            <pc:docMk/>
            <pc:sldMk cId="2561349363" sldId="361"/>
            <ac:spMk id="3" creationId="{2B9EFAB8-9A91-C655-9CD8-0AE3441761AC}"/>
          </ac:spMkLst>
        </pc:spChg>
      </pc:sldChg>
      <pc:sldChg chg="modSp del mod">
        <pc:chgData name="Jha, Aryan Ritwajeet" userId="2aad577e-539b-449b-83a6-8d411f484b4d" providerId="ADAL" clId="{5A91BA2C-E597-475E-87E7-560FCB31217C}" dt="2024-02-26T00:18:30.362" v="3335" actId="47"/>
        <pc:sldMkLst>
          <pc:docMk/>
          <pc:sldMk cId="2958141711" sldId="377"/>
        </pc:sldMkLst>
        <pc:spChg chg="mod">
          <ac:chgData name="Jha, Aryan Ritwajeet" userId="2aad577e-539b-449b-83a6-8d411f484b4d" providerId="ADAL" clId="{5A91BA2C-E597-475E-87E7-560FCB31217C}" dt="2024-02-26T00:18:27.086" v="3334" actId="20577"/>
          <ac:spMkLst>
            <pc:docMk/>
            <pc:sldMk cId="2958141711" sldId="377"/>
            <ac:spMk id="5" creationId="{5B9A85B7-1BAD-6892-4273-8CEBBE81DA43}"/>
          </ac:spMkLst>
        </pc:spChg>
      </pc:sldChg>
      <pc:sldChg chg="modSp mod">
        <pc:chgData name="Jha, Aryan Ritwajeet" userId="2aad577e-539b-449b-83a6-8d411f484b4d" providerId="ADAL" clId="{5A91BA2C-E597-475E-87E7-560FCB31217C}" dt="2024-02-26T00:19:26.453" v="3337" actId="27636"/>
        <pc:sldMkLst>
          <pc:docMk/>
          <pc:sldMk cId="418399853" sldId="394"/>
        </pc:sldMkLst>
        <pc:spChg chg="mod">
          <ac:chgData name="Jha, Aryan Ritwajeet" userId="2aad577e-539b-449b-83a6-8d411f484b4d" providerId="ADAL" clId="{5A91BA2C-E597-475E-87E7-560FCB31217C}" dt="2024-02-26T00:19:26.453" v="3337" actId="27636"/>
          <ac:spMkLst>
            <pc:docMk/>
            <pc:sldMk cId="418399853" sldId="394"/>
            <ac:spMk id="3" creationId="{24947C85-497D-A1A4-6BBC-F29552289E3C}"/>
          </ac:spMkLst>
        </pc:spChg>
      </pc:sldChg>
      <pc:sldChg chg="del">
        <pc:chgData name="Jha, Aryan Ritwajeet" userId="2aad577e-539b-449b-83a6-8d411f484b4d" providerId="ADAL" clId="{5A91BA2C-E597-475E-87E7-560FCB31217C}" dt="2024-02-11T05:21:52.804" v="1844" actId="2696"/>
        <pc:sldMkLst>
          <pc:docMk/>
          <pc:sldMk cId="2374608363" sldId="447"/>
        </pc:sldMkLst>
      </pc:sldChg>
      <pc:sldChg chg="del">
        <pc:chgData name="Jha, Aryan Ritwajeet" userId="2aad577e-539b-449b-83a6-8d411f484b4d" providerId="ADAL" clId="{5A91BA2C-E597-475E-87E7-560FCB31217C}" dt="2024-02-11T05:21:52.804" v="1844" actId="2696"/>
        <pc:sldMkLst>
          <pc:docMk/>
          <pc:sldMk cId="3900771847" sldId="448"/>
        </pc:sldMkLst>
      </pc:sldChg>
      <pc:sldChg chg="del">
        <pc:chgData name="Jha, Aryan Ritwajeet" userId="2aad577e-539b-449b-83a6-8d411f484b4d" providerId="ADAL" clId="{5A91BA2C-E597-475E-87E7-560FCB31217C}" dt="2024-02-11T05:21:52.804" v="1844" actId="2696"/>
        <pc:sldMkLst>
          <pc:docMk/>
          <pc:sldMk cId="3166528525" sldId="449"/>
        </pc:sldMkLst>
      </pc:sldChg>
      <pc:sldChg chg="del">
        <pc:chgData name="Jha, Aryan Ritwajeet" userId="2aad577e-539b-449b-83a6-8d411f484b4d" providerId="ADAL" clId="{5A91BA2C-E597-475E-87E7-560FCB31217C}" dt="2024-02-11T05:21:52.804" v="1844" actId="2696"/>
        <pc:sldMkLst>
          <pc:docMk/>
          <pc:sldMk cId="3329778214" sldId="450"/>
        </pc:sldMkLst>
      </pc:sldChg>
      <pc:sldChg chg="del">
        <pc:chgData name="Jha, Aryan Ritwajeet" userId="2aad577e-539b-449b-83a6-8d411f484b4d" providerId="ADAL" clId="{5A91BA2C-E597-475E-87E7-560FCB31217C}" dt="2024-02-11T05:21:52.804" v="1844" actId="2696"/>
        <pc:sldMkLst>
          <pc:docMk/>
          <pc:sldMk cId="1325172350" sldId="451"/>
        </pc:sldMkLst>
      </pc:sldChg>
      <pc:sldChg chg="del">
        <pc:chgData name="Jha, Aryan Ritwajeet" userId="2aad577e-539b-449b-83a6-8d411f484b4d" providerId="ADAL" clId="{5A91BA2C-E597-475E-87E7-560FCB31217C}" dt="2024-02-11T05:21:52.804" v="1844" actId="2696"/>
        <pc:sldMkLst>
          <pc:docMk/>
          <pc:sldMk cId="3794915072" sldId="452"/>
        </pc:sldMkLst>
      </pc:sldChg>
      <pc:sldChg chg="del">
        <pc:chgData name="Jha, Aryan Ritwajeet" userId="2aad577e-539b-449b-83a6-8d411f484b4d" providerId="ADAL" clId="{5A91BA2C-E597-475E-87E7-560FCB31217C}" dt="2024-02-11T05:21:52.804" v="1844" actId="2696"/>
        <pc:sldMkLst>
          <pc:docMk/>
          <pc:sldMk cId="2062874978" sldId="453"/>
        </pc:sldMkLst>
      </pc:sldChg>
      <pc:sldChg chg="del">
        <pc:chgData name="Jha, Aryan Ritwajeet" userId="2aad577e-539b-449b-83a6-8d411f484b4d" providerId="ADAL" clId="{5A91BA2C-E597-475E-87E7-560FCB31217C}" dt="2024-02-11T05:21:52.804" v="1844" actId="2696"/>
        <pc:sldMkLst>
          <pc:docMk/>
          <pc:sldMk cId="3020023201" sldId="454"/>
        </pc:sldMkLst>
      </pc:sldChg>
      <pc:sldChg chg="addSp delSp modSp del mod">
        <pc:chgData name="Jha, Aryan Ritwajeet" userId="2aad577e-539b-449b-83a6-8d411f484b4d" providerId="ADAL" clId="{5A91BA2C-E597-475E-87E7-560FCB31217C}" dt="2024-02-11T05:21:52.804" v="1844" actId="269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del mod">
        <pc:chgData name="Jha, Aryan Ritwajeet" userId="2aad577e-539b-449b-83a6-8d411f484b4d" providerId="ADAL" clId="{5A91BA2C-E597-475E-87E7-560FCB31217C}" dt="2024-02-11T05:21:52.804" v="1844" actId="2696"/>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del mod ord">
        <pc:chgData name="Jha, Aryan Ritwajeet" userId="2aad577e-539b-449b-83a6-8d411f484b4d" providerId="ADAL" clId="{5A91BA2C-E597-475E-87E7-560FCB31217C}" dt="2024-02-11T05:21:52.804" v="1844" actId="2696"/>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del ord">
        <pc:chgData name="Jha, Aryan Ritwajeet" userId="2aad577e-539b-449b-83a6-8d411f484b4d" providerId="ADAL" clId="{5A91BA2C-E597-475E-87E7-560FCB31217C}" dt="2024-02-11T05:21:52.804" v="1844" actId="2696"/>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del mod">
        <pc:chgData name="Jha, Aryan Ritwajeet" userId="2aad577e-539b-449b-83a6-8d411f484b4d" providerId="ADAL" clId="{5A91BA2C-E597-475E-87E7-560FCB31217C}" dt="2024-02-11T05:21:52.804" v="1844" actId="2696"/>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del mod">
        <pc:chgData name="Jha, Aryan Ritwajeet" userId="2aad577e-539b-449b-83a6-8d411f484b4d" providerId="ADAL" clId="{5A91BA2C-E597-475E-87E7-560FCB31217C}" dt="2024-02-11T05:21:52.804" v="1844" actId="269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del mod">
        <pc:chgData name="Jha, Aryan Ritwajeet" userId="2aad577e-539b-449b-83a6-8d411f484b4d" providerId="ADAL" clId="{5A91BA2C-E597-475E-87E7-560FCB31217C}" dt="2024-02-11T05:21:52.804" v="1844" actId="269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del mod">
        <pc:chgData name="Jha, Aryan Ritwajeet" userId="2aad577e-539b-449b-83a6-8d411f484b4d" providerId="ADAL" clId="{5A91BA2C-E597-475E-87E7-560FCB31217C}" dt="2024-02-11T05:21:52.804" v="1844" actId="269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del mod setBg">
        <pc:chgData name="Jha, Aryan Ritwajeet" userId="2aad577e-539b-449b-83a6-8d411f484b4d" providerId="ADAL" clId="{5A91BA2C-E597-475E-87E7-560FCB31217C}" dt="2024-02-11T05:21:52.804" v="1844" actId="269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del mod ord setBg">
        <pc:chgData name="Jha, Aryan Ritwajeet" userId="2aad577e-539b-449b-83a6-8d411f484b4d" providerId="ADAL" clId="{5A91BA2C-E597-475E-87E7-560FCB31217C}" dt="2024-02-11T05:21:52.804" v="1844" actId="269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sldChg chg="modSp mod">
        <pc:chgData name="Jha, Aryan Ritwajeet" userId="2aad577e-539b-449b-83a6-8d411f484b4d" providerId="ADAL" clId="{5A91BA2C-E597-475E-87E7-560FCB31217C}" dt="2024-02-16T03:31:25.240" v="1888" actId="20577"/>
        <pc:sldMkLst>
          <pc:docMk/>
          <pc:sldMk cId="3176856618" sldId="465"/>
        </pc:sldMkLst>
        <pc:spChg chg="mod">
          <ac:chgData name="Jha, Aryan Ritwajeet" userId="2aad577e-539b-449b-83a6-8d411f484b4d" providerId="ADAL" clId="{5A91BA2C-E597-475E-87E7-560FCB31217C}" dt="2024-02-16T03:31:25.240" v="1888" actId="20577"/>
          <ac:spMkLst>
            <pc:docMk/>
            <pc:sldMk cId="3176856618" sldId="465"/>
            <ac:spMk id="7" creationId="{8AA9E313-F999-1B72-72CE-9830D7DB787D}"/>
          </ac:spMkLst>
        </pc:spChg>
      </pc:sldChg>
      <pc:sldChg chg="modSp mod">
        <pc:chgData name="Jha, Aryan Ritwajeet" userId="2aad577e-539b-449b-83a6-8d411f484b4d" providerId="ADAL" clId="{5A91BA2C-E597-475E-87E7-560FCB31217C}" dt="2024-02-11T05:01:27.964" v="1441" actId="20577"/>
        <pc:sldMkLst>
          <pc:docMk/>
          <pc:sldMk cId="3781336543" sldId="468"/>
        </pc:sldMkLst>
        <pc:spChg chg="mod">
          <ac:chgData name="Jha, Aryan Ritwajeet" userId="2aad577e-539b-449b-83a6-8d411f484b4d" providerId="ADAL" clId="{5A91BA2C-E597-475E-87E7-560FCB31217C}" dt="2024-02-11T05:01:27.964" v="1441" actId="20577"/>
          <ac:spMkLst>
            <pc:docMk/>
            <pc:sldMk cId="3781336543" sldId="468"/>
            <ac:spMk id="3" creationId="{BFF51557-CDBB-38E6-BB5F-BBEAA56C3318}"/>
          </ac:spMkLst>
        </pc:spChg>
      </pc:sldChg>
      <pc:sldChg chg="modSp mod">
        <pc:chgData name="Jha, Aryan Ritwajeet" userId="2aad577e-539b-449b-83a6-8d411f484b4d" providerId="ADAL" clId="{5A91BA2C-E597-475E-87E7-560FCB31217C}" dt="2024-02-16T03:31:32.800" v="1889" actId="207"/>
        <pc:sldMkLst>
          <pc:docMk/>
          <pc:sldMk cId="2284651396" sldId="471"/>
        </pc:sldMkLst>
        <pc:spChg chg="mod">
          <ac:chgData name="Jha, Aryan Ritwajeet" userId="2aad577e-539b-449b-83a6-8d411f484b4d" providerId="ADAL" clId="{5A91BA2C-E597-475E-87E7-560FCB31217C}" dt="2024-02-16T03:31:32.800" v="1889" actId="207"/>
          <ac:spMkLst>
            <pc:docMk/>
            <pc:sldMk cId="2284651396" sldId="471"/>
            <ac:spMk id="7" creationId="{6EA3A44B-59AD-B437-75B0-D3EE4185F104}"/>
          </ac:spMkLst>
        </pc:spChg>
      </pc:sldChg>
      <pc:sldChg chg="addSp delSp modSp add del mod ord setBg delDesignElem">
        <pc:chgData name="Jha, Aryan Ritwajeet" userId="2aad577e-539b-449b-83a6-8d411f484b4d" providerId="ADAL" clId="{5A91BA2C-E597-475E-87E7-560FCB31217C}" dt="2024-02-11T05:35:48.912" v="1850"/>
        <pc:sldMkLst>
          <pc:docMk/>
          <pc:sldMk cId="2261239042" sldId="472"/>
        </pc:sldMkLst>
        <pc:spChg chg="mod">
          <ac:chgData name="Jha, Aryan Ritwajeet" userId="2aad577e-539b-449b-83a6-8d411f484b4d" providerId="ADAL" clId="{5A91BA2C-E597-475E-87E7-560FCB31217C}" dt="2024-02-11T05:04:12.763" v="1631" actId="20577"/>
          <ac:spMkLst>
            <pc:docMk/>
            <pc:sldMk cId="2261239042" sldId="472"/>
            <ac:spMk id="2" creationId="{0702B1CD-27BB-14EC-AE58-716DAFD8A434}"/>
          </ac:spMkLst>
        </pc:spChg>
        <pc:spChg chg="add del">
          <ac:chgData name="Jha, Aryan Ritwajeet" userId="2aad577e-539b-449b-83a6-8d411f484b4d" providerId="ADAL" clId="{5A91BA2C-E597-475E-87E7-560FCB31217C}" dt="2024-02-11T05:07:35.723" v="1634" actId="22"/>
          <ac:spMkLst>
            <pc:docMk/>
            <pc:sldMk cId="2261239042" sldId="472"/>
            <ac:spMk id="5" creationId="{A9763CD1-6A1B-694B-4FB9-C3F666457F69}"/>
          </ac:spMkLst>
        </pc:spChg>
        <pc:spChg chg="add del">
          <ac:chgData name="Jha, Aryan Ritwajeet" userId="2aad577e-539b-449b-83a6-8d411f484b4d" providerId="ADAL" clId="{5A91BA2C-E597-475E-87E7-560FCB31217C}" dt="2024-02-11T05:35:48.862" v="1849"/>
          <ac:spMkLst>
            <pc:docMk/>
            <pc:sldMk cId="2261239042" sldId="472"/>
            <ac:spMk id="15" creationId="{02309590-FAA8-2AE0-AC65-82ABAB1C66C6}"/>
          </ac:spMkLst>
        </pc:spChg>
        <pc:spChg chg="add del">
          <ac:chgData name="Jha, Aryan Ritwajeet" userId="2aad577e-539b-449b-83a6-8d411f484b4d" providerId="ADAL" clId="{5A91BA2C-E597-475E-87E7-560FCB31217C}" dt="2024-02-11T05:35:48.862" v="1849"/>
          <ac:spMkLst>
            <pc:docMk/>
            <pc:sldMk cId="2261239042" sldId="472"/>
            <ac:spMk id="17" creationId="{91C00420-55C2-7142-7E40-97042B8D0B13}"/>
          </ac:spMkLst>
        </pc:spChg>
        <pc:spChg chg="add mod">
          <ac:chgData name="Jha, Aryan Ritwajeet" userId="2aad577e-539b-449b-83a6-8d411f484b4d" providerId="ADAL" clId="{5A91BA2C-E597-475E-87E7-560FCB31217C}" dt="2024-02-11T05:11:23.557" v="1711" actId="164"/>
          <ac:spMkLst>
            <pc:docMk/>
            <pc:sldMk cId="2261239042" sldId="472"/>
            <ac:spMk id="18" creationId="{CD8DEBDA-772E-F007-0A34-1DC20C0DC404}"/>
          </ac:spMkLst>
        </pc:spChg>
        <pc:spChg chg="add mod">
          <ac:chgData name="Jha, Aryan Ritwajeet" userId="2aad577e-539b-449b-83a6-8d411f484b4d" providerId="ADAL" clId="{5A91BA2C-E597-475E-87E7-560FCB31217C}" dt="2024-02-11T05:11:21.434" v="1710" actId="164"/>
          <ac:spMkLst>
            <pc:docMk/>
            <pc:sldMk cId="2261239042" sldId="472"/>
            <ac:spMk id="19" creationId="{7637957F-3E8B-017A-701F-B52A6332C676}"/>
          </ac:spMkLst>
        </pc:spChg>
        <pc:spChg chg="add mod">
          <ac:chgData name="Jha, Aryan Ritwajeet" userId="2aad577e-539b-449b-83a6-8d411f484b4d" providerId="ADAL" clId="{5A91BA2C-E597-475E-87E7-560FCB31217C}" dt="2024-02-11T05:11:16.870" v="1708" actId="164"/>
          <ac:spMkLst>
            <pc:docMk/>
            <pc:sldMk cId="2261239042" sldId="472"/>
            <ac:spMk id="20" creationId="{736CB16F-77D0-14C7-2058-806B93248B46}"/>
          </ac:spMkLst>
        </pc:spChg>
        <pc:spChg chg="add mod">
          <ac:chgData name="Jha, Aryan Ritwajeet" userId="2aad577e-539b-449b-83a6-8d411f484b4d" providerId="ADAL" clId="{5A91BA2C-E597-475E-87E7-560FCB31217C}" dt="2024-02-11T05:11:19.373" v="1709" actId="164"/>
          <ac:spMkLst>
            <pc:docMk/>
            <pc:sldMk cId="2261239042" sldId="472"/>
            <ac:spMk id="21" creationId="{705EDD01-F25B-F999-5533-AEECE11E15C4}"/>
          </ac:spMkLst>
        </pc:spChg>
        <pc:spChg chg="add mod">
          <ac:chgData name="Jha, Aryan Ritwajeet" userId="2aad577e-539b-449b-83a6-8d411f484b4d" providerId="ADAL" clId="{5A91BA2C-E597-475E-87E7-560FCB31217C}" dt="2024-02-11T05:11:09.594" v="1705" actId="13822"/>
          <ac:spMkLst>
            <pc:docMk/>
            <pc:sldMk cId="2261239042" sldId="472"/>
            <ac:spMk id="22" creationId="{5735A250-EB03-2F13-3C89-9FB0116FC7E2}"/>
          </ac:spMkLst>
        </pc:spChg>
        <pc:spChg chg="add del mod">
          <ac:chgData name="Jha, Aryan Ritwajeet" userId="2aad577e-539b-449b-83a6-8d411f484b4d" providerId="ADAL" clId="{5A91BA2C-E597-475E-87E7-560FCB31217C}" dt="2024-02-11T05:14:50.724" v="1740" actId="21"/>
          <ac:spMkLst>
            <pc:docMk/>
            <pc:sldMk cId="2261239042" sldId="472"/>
            <ac:spMk id="27" creationId="{862ACE43-D137-B315-EC4B-82BB79030EA1}"/>
          </ac:spMkLst>
        </pc:spChg>
        <pc:grpChg chg="add del mod">
          <ac:chgData name="Jha, Aryan Ritwajeet" userId="2aad577e-539b-449b-83a6-8d411f484b4d" providerId="ADAL" clId="{5A91BA2C-E597-475E-87E7-560FCB31217C}" dt="2024-02-11T05:14:50.724" v="1740" actId="21"/>
          <ac:grpSpMkLst>
            <pc:docMk/>
            <pc:sldMk cId="2261239042" sldId="472"/>
            <ac:grpSpMk id="23" creationId="{9322092B-A73B-02A5-2C4F-2BF4D9B2FA8F}"/>
          </ac:grpSpMkLst>
        </pc:grpChg>
        <pc:grpChg chg="add del mod">
          <ac:chgData name="Jha, Aryan Ritwajeet" userId="2aad577e-539b-449b-83a6-8d411f484b4d" providerId="ADAL" clId="{5A91BA2C-E597-475E-87E7-560FCB31217C}" dt="2024-02-11T05:14:50.724" v="1740" actId="21"/>
          <ac:grpSpMkLst>
            <pc:docMk/>
            <pc:sldMk cId="2261239042" sldId="472"/>
            <ac:grpSpMk id="24" creationId="{CF7D3871-97E1-5AD0-0CEE-F66C3ECE19CB}"/>
          </ac:grpSpMkLst>
        </pc:grpChg>
        <pc:grpChg chg="add mod">
          <ac:chgData name="Jha, Aryan Ritwajeet" userId="2aad577e-539b-449b-83a6-8d411f484b4d" providerId="ADAL" clId="{5A91BA2C-E597-475E-87E7-560FCB31217C}" dt="2024-02-11T05:11:21.434" v="1710" actId="164"/>
          <ac:grpSpMkLst>
            <pc:docMk/>
            <pc:sldMk cId="2261239042" sldId="472"/>
            <ac:grpSpMk id="25" creationId="{291147F4-A496-E1E2-E696-4E71847CEFB6}"/>
          </ac:grpSpMkLst>
        </pc:grpChg>
        <pc:grpChg chg="add mod">
          <ac:chgData name="Jha, Aryan Ritwajeet" userId="2aad577e-539b-449b-83a6-8d411f484b4d" providerId="ADAL" clId="{5A91BA2C-E597-475E-87E7-560FCB31217C}" dt="2024-02-11T05:11:23.557" v="1711" actId="164"/>
          <ac:grpSpMkLst>
            <pc:docMk/>
            <pc:sldMk cId="2261239042" sldId="472"/>
            <ac:grpSpMk id="26" creationId="{3A5277BD-7E73-486D-E72B-BBE55DCCBB2E}"/>
          </ac:grpSpMkLst>
        </pc:grpChg>
        <pc:picChg chg="del">
          <ac:chgData name="Jha, Aryan Ritwajeet" userId="2aad577e-539b-449b-83a6-8d411f484b4d" providerId="ADAL" clId="{5A91BA2C-E597-475E-87E7-560FCB31217C}" dt="2024-02-11T05:04:45.587" v="1632" actId="478"/>
          <ac:picMkLst>
            <pc:docMk/>
            <pc:sldMk cId="2261239042" sldId="472"/>
            <ac:picMk id="4" creationId="{BAE53DFB-3435-375F-7FBA-37C74DC2DE9E}"/>
          </ac:picMkLst>
        </pc:picChg>
        <pc:picChg chg="del">
          <ac:chgData name="Jha, Aryan Ritwajeet" userId="2aad577e-539b-449b-83a6-8d411f484b4d" providerId="ADAL" clId="{5A91BA2C-E597-475E-87E7-560FCB31217C}" dt="2024-02-11T05:04:45.587" v="1632" actId="478"/>
          <ac:picMkLst>
            <pc:docMk/>
            <pc:sldMk cId="2261239042" sldId="472"/>
            <ac:picMk id="6" creationId="{03AE6604-7810-58E4-1351-0A9A0F97E62C}"/>
          </ac:picMkLst>
        </pc:picChg>
        <pc:picChg chg="add mod">
          <ac:chgData name="Jha, Aryan Ritwajeet" userId="2aad577e-539b-449b-83a6-8d411f484b4d" providerId="ADAL" clId="{5A91BA2C-E597-475E-87E7-560FCB31217C}" dt="2024-02-11T05:11:23.557" v="1711" actId="164"/>
          <ac:picMkLst>
            <pc:docMk/>
            <pc:sldMk cId="2261239042" sldId="472"/>
            <ac:picMk id="8" creationId="{C02CE2EB-70FE-B47E-C123-5E416BCEC2F2}"/>
          </ac:picMkLst>
        </pc:picChg>
        <pc:picChg chg="del">
          <ac:chgData name="Jha, Aryan Ritwajeet" userId="2aad577e-539b-449b-83a6-8d411f484b4d" providerId="ADAL" clId="{5A91BA2C-E597-475E-87E7-560FCB31217C}" dt="2024-02-11T05:04:45.587" v="1632" actId="478"/>
          <ac:picMkLst>
            <pc:docMk/>
            <pc:sldMk cId="2261239042" sldId="472"/>
            <ac:picMk id="10" creationId="{E7C12D5C-7D3E-78A9-22F4-D4CC8A99AF33}"/>
          </ac:picMkLst>
        </pc:picChg>
        <pc:picChg chg="add mod">
          <ac:chgData name="Jha, Aryan Ritwajeet" userId="2aad577e-539b-449b-83a6-8d411f484b4d" providerId="ADAL" clId="{5A91BA2C-E597-475E-87E7-560FCB31217C}" dt="2024-02-11T05:11:16.870" v="1708" actId="164"/>
          <ac:picMkLst>
            <pc:docMk/>
            <pc:sldMk cId="2261239042" sldId="472"/>
            <ac:picMk id="11" creationId="{95559E5F-0D49-CA50-AFB2-936A18EE8864}"/>
          </ac:picMkLst>
        </pc:picChg>
        <pc:picChg chg="add mod">
          <ac:chgData name="Jha, Aryan Ritwajeet" userId="2aad577e-539b-449b-83a6-8d411f484b4d" providerId="ADAL" clId="{5A91BA2C-E597-475E-87E7-560FCB31217C}" dt="2024-02-11T05:11:19.373" v="1709" actId="164"/>
          <ac:picMkLst>
            <pc:docMk/>
            <pc:sldMk cId="2261239042" sldId="472"/>
            <ac:picMk id="13" creationId="{7A8384F7-01C7-2917-62ED-5A74869AF572}"/>
          </ac:picMkLst>
        </pc:picChg>
        <pc:picChg chg="add mod">
          <ac:chgData name="Jha, Aryan Ritwajeet" userId="2aad577e-539b-449b-83a6-8d411f484b4d" providerId="ADAL" clId="{5A91BA2C-E597-475E-87E7-560FCB31217C}" dt="2024-02-11T05:11:21.434" v="1710" actId="164"/>
          <ac:picMkLst>
            <pc:docMk/>
            <pc:sldMk cId="2261239042" sldId="472"/>
            <ac:picMk id="16" creationId="{4AFAA1B5-D8B6-90A1-1C5A-2C5993C71C99}"/>
          </ac:picMkLst>
        </pc:picChg>
        <pc:picChg chg="add del mod">
          <ac:chgData name="Jha, Aryan Ritwajeet" userId="2aad577e-539b-449b-83a6-8d411f484b4d" providerId="ADAL" clId="{5A91BA2C-E597-475E-87E7-560FCB31217C}" dt="2024-02-11T05:17:22.232" v="1760" actId="478"/>
          <ac:picMkLst>
            <pc:docMk/>
            <pc:sldMk cId="2261239042" sldId="472"/>
            <ac:picMk id="1025" creationId="{B7CA6AF5-440E-53D3-2C84-EA7C129C3E3C}"/>
          </ac:picMkLst>
        </pc:picChg>
      </pc:sldChg>
      <pc:sldChg chg="modSp mod">
        <pc:chgData name="Jha, Aryan Ritwajeet" userId="2aad577e-539b-449b-83a6-8d411f484b4d" providerId="ADAL" clId="{5A91BA2C-E597-475E-87E7-560FCB31217C}" dt="2024-02-16T03:34:31.846" v="1970" actId="27107"/>
        <pc:sldMkLst>
          <pc:docMk/>
          <pc:sldMk cId="3707487263" sldId="472"/>
        </pc:sldMkLst>
        <pc:spChg chg="mod">
          <ac:chgData name="Jha, Aryan Ritwajeet" userId="2aad577e-539b-449b-83a6-8d411f484b4d" providerId="ADAL" clId="{5A91BA2C-E597-475E-87E7-560FCB31217C}" dt="2024-02-16T03:34:31.846" v="1970" actId="27107"/>
          <ac:spMkLst>
            <pc:docMk/>
            <pc:sldMk cId="3707487263" sldId="472"/>
            <ac:spMk id="3" creationId="{E97014EF-E169-3ED1-96CC-0C1D5F369C4E}"/>
          </ac:spMkLst>
        </pc:spChg>
      </pc:sldChg>
      <pc:sldChg chg="new del">
        <pc:chgData name="Jha, Aryan Ritwajeet" userId="2aad577e-539b-449b-83a6-8d411f484b4d" providerId="ADAL" clId="{5A91BA2C-E597-475E-87E7-560FCB31217C}" dt="2024-02-16T03:36:39.637" v="1973" actId="47"/>
        <pc:sldMkLst>
          <pc:docMk/>
          <pc:sldMk cId="1750373905" sldId="473"/>
        </pc:sldMkLst>
      </pc:sldChg>
      <pc:sldChg chg="addSp delSp modSp add del mod setBg addAnim delAnim setClrOvrMap delDesignElem">
        <pc:chgData name="Jha, Aryan Ritwajeet" userId="2aad577e-539b-449b-83a6-8d411f484b4d" providerId="ADAL" clId="{5A91BA2C-E597-475E-87E7-560FCB31217C}" dt="2024-02-11T05:35:48.912" v="1850"/>
        <pc:sldMkLst>
          <pc:docMk/>
          <pc:sldMk cId="3322443982" sldId="473"/>
        </pc:sldMkLst>
        <pc:spChg chg="mod ord">
          <ac:chgData name="Jha, Aryan Ritwajeet" userId="2aad577e-539b-449b-83a6-8d411f484b4d" providerId="ADAL" clId="{5A91BA2C-E597-475E-87E7-560FCB31217C}" dt="2024-02-11T05:21:08.853" v="1843" actId="122"/>
          <ac:spMkLst>
            <pc:docMk/>
            <pc:sldMk cId="3322443982" sldId="473"/>
            <ac:spMk id="2" creationId="{BC93EFE3-3C76-693B-F28D-0CB0DCBB16B5}"/>
          </ac:spMkLst>
        </pc:spChg>
        <pc:spChg chg="del">
          <ac:chgData name="Jha, Aryan Ritwajeet" userId="2aad577e-539b-449b-83a6-8d411f484b4d" providerId="ADAL" clId="{5A91BA2C-E597-475E-87E7-560FCB31217C}" dt="2024-02-11T05:15:36.143" v="1744" actId="26606"/>
          <ac:spMkLst>
            <pc:docMk/>
            <pc:sldMk cId="3322443982" sldId="473"/>
            <ac:spMk id="15" creationId="{D2E2D004-D200-5C77-1D25-B6F7D8A86863}"/>
          </ac:spMkLst>
        </pc:spChg>
        <pc:spChg chg="del">
          <ac:chgData name="Jha, Aryan Ritwajeet" userId="2aad577e-539b-449b-83a6-8d411f484b4d" providerId="ADAL" clId="{5A91BA2C-E597-475E-87E7-560FCB31217C}" dt="2024-02-11T05:15:36.143" v="1744" actId="26606"/>
          <ac:spMkLst>
            <pc:docMk/>
            <pc:sldMk cId="3322443982" sldId="473"/>
            <ac:spMk id="17" creationId="{CD79668F-23D1-AF68-582F-0B57C221391A}"/>
          </ac:spMkLst>
        </pc:spChg>
        <pc:spChg chg="del">
          <ac:chgData name="Jha, Aryan Ritwajeet" userId="2aad577e-539b-449b-83a6-8d411f484b4d" providerId="ADAL" clId="{5A91BA2C-E597-475E-87E7-560FCB31217C}" dt="2024-02-11T05:15:18.349" v="1741" actId="478"/>
          <ac:spMkLst>
            <pc:docMk/>
            <pc:sldMk cId="3322443982" sldId="473"/>
            <ac:spMk id="22" creationId="{AF074F13-E2D8-BEAA-45E1-B7AB9FB24209}"/>
          </ac:spMkLst>
        </pc:spChg>
        <pc:spChg chg="del">
          <ac:chgData name="Jha, Aryan Ritwajeet" userId="2aad577e-539b-449b-83a6-8d411f484b4d" providerId="ADAL" clId="{5A91BA2C-E597-475E-87E7-560FCB31217C}" dt="2024-02-11T05:15:18.349" v="1741" actId="478"/>
          <ac:spMkLst>
            <pc:docMk/>
            <pc:sldMk cId="3322443982" sldId="473"/>
            <ac:spMk id="27" creationId="{43EDB8DF-5F5F-A739-47B8-CDABC0C57539}"/>
          </ac:spMkLst>
        </pc:spChg>
        <pc:spChg chg="add del">
          <ac:chgData name="Jha, Aryan Ritwajeet" userId="2aad577e-539b-449b-83a6-8d411f484b4d" providerId="ADAL" clId="{5A91BA2C-E597-475E-87E7-560FCB31217C}" dt="2024-02-11T05:20:51.404" v="1840" actId="26606"/>
          <ac:spMkLst>
            <pc:docMk/>
            <pc:sldMk cId="3322443982" sldId="473"/>
            <ac:spMk id="1030" creationId="{D12DDE76-C203-4047-9998-63900085B5E8}"/>
          </ac:spMkLst>
        </pc:spChg>
        <pc:spChg chg="add del">
          <ac:chgData name="Jha, Aryan Ritwajeet" userId="2aad577e-539b-449b-83a6-8d411f484b4d" providerId="ADAL" clId="{5A91BA2C-E597-475E-87E7-560FCB31217C}" dt="2024-02-11T05:19:49.145" v="1789" actId="26606"/>
          <ac:spMkLst>
            <pc:docMk/>
            <pc:sldMk cId="3322443982" sldId="473"/>
            <ac:spMk id="1036" creationId="{E8D41CF8-5232-42BC-8D05-AFEDE215398E}"/>
          </ac:spMkLst>
        </pc:spChg>
        <pc:spChg chg="add del">
          <ac:chgData name="Jha, Aryan Ritwajeet" userId="2aad577e-539b-449b-83a6-8d411f484b4d" providerId="ADAL" clId="{5A91BA2C-E597-475E-87E7-560FCB31217C}" dt="2024-02-11T05:19:49.145" v="1789" actId="26606"/>
          <ac:spMkLst>
            <pc:docMk/>
            <pc:sldMk cId="3322443982" sldId="473"/>
            <ac:spMk id="1038" creationId="{49237091-E62C-4878-AA4C-0B9995ADB28F}"/>
          </ac:spMkLst>
        </pc:spChg>
        <pc:spChg chg="add del">
          <ac:chgData name="Jha, Aryan Ritwajeet" userId="2aad577e-539b-449b-83a6-8d411f484b4d" providerId="ADAL" clId="{5A91BA2C-E597-475E-87E7-560FCB31217C}" dt="2024-02-11T05:35:48.862" v="1849"/>
          <ac:spMkLst>
            <pc:docMk/>
            <pc:sldMk cId="3322443982" sldId="473"/>
            <ac:spMk id="1039" creationId="{E8D41CF8-5232-42BC-8D05-AFEDE215398E}"/>
          </ac:spMkLst>
        </pc:spChg>
        <pc:spChg chg="add del">
          <ac:chgData name="Jha, Aryan Ritwajeet" userId="2aad577e-539b-449b-83a6-8d411f484b4d" providerId="ADAL" clId="{5A91BA2C-E597-475E-87E7-560FCB31217C}" dt="2024-02-11T05:19:50.324" v="1791" actId="26606"/>
          <ac:spMkLst>
            <pc:docMk/>
            <pc:sldMk cId="3322443982" sldId="473"/>
            <ac:spMk id="1040" creationId="{201C88F9-E440-45DE-A776-9609EB590BF5}"/>
          </ac:spMkLst>
        </pc:spChg>
        <pc:spChg chg="add del">
          <ac:chgData name="Jha, Aryan Ritwajeet" userId="2aad577e-539b-449b-83a6-8d411f484b4d" providerId="ADAL" clId="{5A91BA2C-E597-475E-87E7-560FCB31217C}" dt="2024-02-11T05:35:48.862" v="1849"/>
          <ac:spMkLst>
            <pc:docMk/>
            <pc:sldMk cId="3322443982" sldId="473"/>
            <ac:spMk id="1041" creationId="{49237091-E62C-4878-AA4C-0B9995ADB28F}"/>
          </ac:spMkLst>
        </pc:spChg>
        <pc:spChg chg="add del">
          <ac:chgData name="Jha, Aryan Ritwajeet" userId="2aad577e-539b-449b-83a6-8d411f484b4d" providerId="ADAL" clId="{5A91BA2C-E597-475E-87E7-560FCB31217C}" dt="2024-02-11T05:19:51.372" v="1794" actId="26606"/>
          <ac:spMkLst>
            <pc:docMk/>
            <pc:sldMk cId="3322443982" sldId="473"/>
            <ac:spMk id="1042" creationId="{6B9D64DB-4D5C-4A91-B45F-F301E3174F9F}"/>
          </ac:spMkLst>
        </pc:spChg>
        <pc:spChg chg="add del">
          <ac:chgData name="Jha, Aryan Ritwajeet" userId="2aad577e-539b-449b-83a6-8d411f484b4d" providerId="ADAL" clId="{5A91BA2C-E597-475E-87E7-560FCB31217C}" dt="2024-02-11T05:19:51.372" v="1794" actId="26606"/>
          <ac:spMkLst>
            <pc:docMk/>
            <pc:sldMk cId="3322443982" sldId="473"/>
            <ac:spMk id="1043" creationId="{F6E384F5-137A-40B1-97F0-694CC6ECD59C}"/>
          </ac:spMkLst>
        </pc:spChg>
        <pc:spChg chg="add del">
          <ac:chgData name="Jha, Aryan Ritwajeet" userId="2aad577e-539b-449b-83a6-8d411f484b4d" providerId="ADAL" clId="{5A91BA2C-E597-475E-87E7-560FCB31217C}" dt="2024-02-11T05:19:51.372" v="1794" actId="26606"/>
          <ac:spMkLst>
            <pc:docMk/>
            <pc:sldMk cId="3322443982" sldId="473"/>
            <ac:spMk id="1044" creationId="{CB14CE1B-4BC5-4EF2-BE3D-05E4F580B3DB}"/>
          </ac:spMkLst>
        </pc:spChg>
        <pc:spChg chg="add del">
          <ac:chgData name="Jha, Aryan Ritwajeet" userId="2aad577e-539b-449b-83a6-8d411f484b4d" providerId="ADAL" clId="{5A91BA2C-E597-475E-87E7-560FCB31217C}" dt="2024-02-11T05:19:51.372" v="1794" actId="26606"/>
          <ac:spMkLst>
            <pc:docMk/>
            <pc:sldMk cId="3322443982" sldId="473"/>
            <ac:spMk id="1045" creationId="{9DBC4630-03DA-474F-BBCB-BA3AE6B317A4}"/>
          </ac:spMkLst>
        </pc:spChg>
        <pc:spChg chg="add del">
          <ac:chgData name="Jha, Aryan Ritwajeet" userId="2aad577e-539b-449b-83a6-8d411f484b4d" providerId="ADAL" clId="{5A91BA2C-E597-475E-87E7-560FCB31217C}" dt="2024-02-11T05:19:51.372" v="1794" actId="26606"/>
          <ac:spMkLst>
            <pc:docMk/>
            <pc:sldMk cId="3322443982" sldId="473"/>
            <ac:spMk id="1046" creationId="{78418A25-6EAC-4140-BFE6-284E1925B5EE}"/>
          </ac:spMkLst>
        </pc:spChg>
        <pc:spChg chg="add del">
          <ac:chgData name="Jha, Aryan Ritwajeet" userId="2aad577e-539b-449b-83a6-8d411f484b4d" providerId="ADAL" clId="{5A91BA2C-E597-475E-87E7-560FCB31217C}" dt="2024-02-11T05:19:52.365" v="1797" actId="26606"/>
          <ac:spMkLst>
            <pc:docMk/>
            <pc:sldMk cId="3322443982" sldId="473"/>
            <ac:spMk id="1048" creationId="{E73BBE33-B533-4661-8A6A-6BD8D05EB19A}"/>
          </ac:spMkLst>
        </pc:spChg>
        <pc:spChg chg="add del">
          <ac:chgData name="Jha, Aryan Ritwajeet" userId="2aad577e-539b-449b-83a6-8d411f484b4d" providerId="ADAL" clId="{5A91BA2C-E597-475E-87E7-560FCB31217C}" dt="2024-02-11T05:19:55.527" v="1799" actId="26606"/>
          <ac:spMkLst>
            <pc:docMk/>
            <pc:sldMk cId="3322443982" sldId="473"/>
            <ac:spMk id="1050" creationId="{AAD8F19F-4A55-467B-BED0-8837659A90A4}"/>
          </ac:spMkLst>
        </pc:spChg>
        <pc:spChg chg="add del">
          <ac:chgData name="Jha, Aryan Ritwajeet" userId="2aad577e-539b-449b-83a6-8d411f484b4d" providerId="ADAL" clId="{5A91BA2C-E597-475E-87E7-560FCB31217C}" dt="2024-02-11T05:19:57.021" v="1801" actId="26606"/>
          <ac:spMkLst>
            <pc:docMk/>
            <pc:sldMk cId="3322443982" sldId="473"/>
            <ac:spMk id="1052" creationId="{F6E384F5-137A-40B1-97F0-694CC6ECD59C}"/>
          </ac:spMkLst>
        </pc:spChg>
        <pc:spChg chg="add del">
          <ac:chgData name="Jha, Aryan Ritwajeet" userId="2aad577e-539b-449b-83a6-8d411f484b4d" providerId="ADAL" clId="{5A91BA2C-E597-475E-87E7-560FCB31217C}" dt="2024-02-11T05:19:57.021" v="1801" actId="26606"/>
          <ac:spMkLst>
            <pc:docMk/>
            <pc:sldMk cId="3322443982" sldId="473"/>
            <ac:spMk id="1053" creationId="{9DBC4630-03DA-474F-BBCB-BA3AE6B317A4}"/>
          </ac:spMkLst>
        </pc:spChg>
        <pc:spChg chg="add del">
          <ac:chgData name="Jha, Aryan Ritwajeet" userId="2aad577e-539b-449b-83a6-8d411f484b4d" providerId="ADAL" clId="{5A91BA2C-E597-475E-87E7-560FCB31217C}" dt="2024-02-11T05:19:57.021" v="1801" actId="26606"/>
          <ac:spMkLst>
            <pc:docMk/>
            <pc:sldMk cId="3322443982" sldId="473"/>
            <ac:spMk id="1054" creationId="{78418A25-6EAC-4140-BFE6-284E1925B5EE}"/>
          </ac:spMkLst>
        </pc:spChg>
        <pc:spChg chg="add del">
          <ac:chgData name="Jha, Aryan Ritwajeet" userId="2aad577e-539b-449b-83a6-8d411f484b4d" providerId="ADAL" clId="{5A91BA2C-E597-475E-87E7-560FCB31217C}" dt="2024-02-11T05:19:57.021" v="1801" actId="26606"/>
          <ac:spMkLst>
            <pc:docMk/>
            <pc:sldMk cId="3322443982" sldId="473"/>
            <ac:spMk id="1055" creationId="{6B9D64DB-4D5C-4A91-B45F-F301E3174F9F}"/>
          </ac:spMkLst>
        </pc:spChg>
        <pc:spChg chg="add del">
          <ac:chgData name="Jha, Aryan Ritwajeet" userId="2aad577e-539b-449b-83a6-8d411f484b4d" providerId="ADAL" clId="{5A91BA2C-E597-475E-87E7-560FCB31217C}" dt="2024-02-11T05:19:57.021" v="1801" actId="26606"/>
          <ac:spMkLst>
            <pc:docMk/>
            <pc:sldMk cId="3322443982" sldId="473"/>
            <ac:spMk id="1056" creationId="{CB14CE1B-4BC5-4EF2-BE3D-05E4F580B3DB}"/>
          </ac:spMkLst>
        </pc:spChg>
        <pc:spChg chg="add del">
          <ac:chgData name="Jha, Aryan Ritwajeet" userId="2aad577e-539b-449b-83a6-8d411f484b4d" providerId="ADAL" clId="{5A91BA2C-E597-475E-87E7-560FCB31217C}" dt="2024-02-11T05:20:02.788" v="1805" actId="26606"/>
          <ac:spMkLst>
            <pc:docMk/>
            <pc:sldMk cId="3322443982" sldId="473"/>
            <ac:spMk id="1063" creationId="{928F64C6-FE22-4FC1-A763-DFCC514811BD}"/>
          </ac:spMkLst>
        </pc:spChg>
        <pc:spChg chg="add del">
          <ac:chgData name="Jha, Aryan Ritwajeet" userId="2aad577e-539b-449b-83a6-8d411f484b4d" providerId="ADAL" clId="{5A91BA2C-E597-475E-87E7-560FCB31217C}" dt="2024-02-11T05:20:03.782" v="1808" actId="26606"/>
          <ac:spMkLst>
            <pc:docMk/>
            <pc:sldMk cId="3322443982" sldId="473"/>
            <ac:spMk id="1066" creationId="{F6E384F5-137A-40B1-97F0-694CC6ECD59C}"/>
          </ac:spMkLst>
        </pc:spChg>
        <pc:spChg chg="add del">
          <ac:chgData name="Jha, Aryan Ritwajeet" userId="2aad577e-539b-449b-83a6-8d411f484b4d" providerId="ADAL" clId="{5A91BA2C-E597-475E-87E7-560FCB31217C}" dt="2024-02-11T05:20:03.782" v="1808" actId="26606"/>
          <ac:spMkLst>
            <pc:docMk/>
            <pc:sldMk cId="3322443982" sldId="473"/>
            <ac:spMk id="1067" creationId="{9DBC4630-03DA-474F-BBCB-BA3AE6B317A4}"/>
          </ac:spMkLst>
        </pc:spChg>
        <pc:spChg chg="add del">
          <ac:chgData name="Jha, Aryan Ritwajeet" userId="2aad577e-539b-449b-83a6-8d411f484b4d" providerId="ADAL" clId="{5A91BA2C-E597-475E-87E7-560FCB31217C}" dt="2024-02-11T05:20:03.782" v="1808" actId="26606"/>
          <ac:spMkLst>
            <pc:docMk/>
            <pc:sldMk cId="3322443982" sldId="473"/>
            <ac:spMk id="1068" creationId="{78418A25-6EAC-4140-BFE6-284E1925B5EE}"/>
          </ac:spMkLst>
        </pc:spChg>
        <pc:spChg chg="add del">
          <ac:chgData name="Jha, Aryan Ritwajeet" userId="2aad577e-539b-449b-83a6-8d411f484b4d" providerId="ADAL" clId="{5A91BA2C-E597-475E-87E7-560FCB31217C}" dt="2024-02-11T05:20:03.782" v="1808" actId="26606"/>
          <ac:spMkLst>
            <pc:docMk/>
            <pc:sldMk cId="3322443982" sldId="473"/>
            <ac:spMk id="1069" creationId="{6B9D64DB-4D5C-4A91-B45F-F301E3174F9F}"/>
          </ac:spMkLst>
        </pc:spChg>
        <pc:spChg chg="add del">
          <ac:chgData name="Jha, Aryan Ritwajeet" userId="2aad577e-539b-449b-83a6-8d411f484b4d" providerId="ADAL" clId="{5A91BA2C-E597-475E-87E7-560FCB31217C}" dt="2024-02-11T05:20:03.782" v="1808" actId="26606"/>
          <ac:spMkLst>
            <pc:docMk/>
            <pc:sldMk cId="3322443982" sldId="473"/>
            <ac:spMk id="1070" creationId="{CB14CE1B-4BC5-4EF2-BE3D-05E4F580B3DB}"/>
          </ac:spMkLst>
        </pc:spChg>
        <pc:spChg chg="add del">
          <ac:chgData name="Jha, Aryan Ritwajeet" userId="2aad577e-539b-449b-83a6-8d411f484b4d" providerId="ADAL" clId="{5A91BA2C-E597-475E-87E7-560FCB31217C}" dt="2024-02-11T05:20:04.832" v="1810" actId="26606"/>
          <ac:spMkLst>
            <pc:docMk/>
            <pc:sldMk cId="3322443982" sldId="473"/>
            <ac:spMk id="1072" creationId="{201C88F9-E440-45DE-A776-9609EB590BF5}"/>
          </ac:spMkLst>
        </pc:spChg>
        <pc:spChg chg="add del">
          <ac:chgData name="Jha, Aryan Ritwajeet" userId="2aad577e-539b-449b-83a6-8d411f484b4d" providerId="ADAL" clId="{5A91BA2C-E597-475E-87E7-560FCB31217C}" dt="2024-02-11T05:20:09.987" v="1812" actId="26606"/>
          <ac:spMkLst>
            <pc:docMk/>
            <pc:sldMk cId="3322443982" sldId="473"/>
            <ac:spMk id="1074" creationId="{E8D41CF8-5232-42BC-8D05-AFEDE215398E}"/>
          </ac:spMkLst>
        </pc:spChg>
        <pc:spChg chg="add del">
          <ac:chgData name="Jha, Aryan Ritwajeet" userId="2aad577e-539b-449b-83a6-8d411f484b4d" providerId="ADAL" clId="{5A91BA2C-E597-475E-87E7-560FCB31217C}" dt="2024-02-11T05:20:09.987" v="1812" actId="26606"/>
          <ac:spMkLst>
            <pc:docMk/>
            <pc:sldMk cId="3322443982" sldId="473"/>
            <ac:spMk id="1075" creationId="{49237091-E62C-4878-AA4C-0B9995ADB28F}"/>
          </ac:spMkLst>
        </pc:spChg>
        <pc:spChg chg="add del">
          <ac:chgData name="Jha, Aryan Ritwajeet" userId="2aad577e-539b-449b-83a6-8d411f484b4d" providerId="ADAL" clId="{5A91BA2C-E597-475E-87E7-560FCB31217C}" dt="2024-02-11T05:20:10.579" v="1814" actId="26606"/>
          <ac:spMkLst>
            <pc:docMk/>
            <pc:sldMk cId="3322443982" sldId="473"/>
            <ac:spMk id="1077" creationId="{201C88F9-E440-45DE-A776-9609EB590BF5}"/>
          </ac:spMkLst>
        </pc:spChg>
        <pc:spChg chg="add del">
          <ac:chgData name="Jha, Aryan Ritwajeet" userId="2aad577e-539b-449b-83a6-8d411f484b4d" providerId="ADAL" clId="{5A91BA2C-E597-475E-87E7-560FCB31217C}" dt="2024-02-11T05:20:11.544" v="1817" actId="26606"/>
          <ac:spMkLst>
            <pc:docMk/>
            <pc:sldMk cId="3322443982" sldId="473"/>
            <ac:spMk id="1079" creationId="{F6E384F5-137A-40B1-97F0-694CC6ECD59C}"/>
          </ac:spMkLst>
        </pc:spChg>
        <pc:spChg chg="add del">
          <ac:chgData name="Jha, Aryan Ritwajeet" userId="2aad577e-539b-449b-83a6-8d411f484b4d" providerId="ADAL" clId="{5A91BA2C-E597-475E-87E7-560FCB31217C}" dt="2024-02-11T05:20:11.544" v="1817" actId="26606"/>
          <ac:spMkLst>
            <pc:docMk/>
            <pc:sldMk cId="3322443982" sldId="473"/>
            <ac:spMk id="1080" creationId="{9DBC4630-03DA-474F-BBCB-BA3AE6B317A4}"/>
          </ac:spMkLst>
        </pc:spChg>
        <pc:spChg chg="add del">
          <ac:chgData name="Jha, Aryan Ritwajeet" userId="2aad577e-539b-449b-83a6-8d411f484b4d" providerId="ADAL" clId="{5A91BA2C-E597-475E-87E7-560FCB31217C}" dt="2024-02-11T05:20:11.544" v="1817" actId="26606"/>
          <ac:spMkLst>
            <pc:docMk/>
            <pc:sldMk cId="3322443982" sldId="473"/>
            <ac:spMk id="1081" creationId="{78418A25-6EAC-4140-BFE6-284E1925B5EE}"/>
          </ac:spMkLst>
        </pc:spChg>
        <pc:spChg chg="add del">
          <ac:chgData name="Jha, Aryan Ritwajeet" userId="2aad577e-539b-449b-83a6-8d411f484b4d" providerId="ADAL" clId="{5A91BA2C-E597-475E-87E7-560FCB31217C}" dt="2024-02-11T05:20:11.544" v="1817" actId="26606"/>
          <ac:spMkLst>
            <pc:docMk/>
            <pc:sldMk cId="3322443982" sldId="473"/>
            <ac:spMk id="1082" creationId="{6B9D64DB-4D5C-4A91-B45F-F301E3174F9F}"/>
          </ac:spMkLst>
        </pc:spChg>
        <pc:spChg chg="add del">
          <ac:chgData name="Jha, Aryan Ritwajeet" userId="2aad577e-539b-449b-83a6-8d411f484b4d" providerId="ADAL" clId="{5A91BA2C-E597-475E-87E7-560FCB31217C}" dt="2024-02-11T05:20:11.544" v="1817" actId="26606"/>
          <ac:spMkLst>
            <pc:docMk/>
            <pc:sldMk cId="3322443982" sldId="473"/>
            <ac:spMk id="1083" creationId="{CB14CE1B-4BC5-4EF2-BE3D-05E4F580B3DB}"/>
          </ac:spMkLst>
        </pc:spChg>
        <pc:spChg chg="add del">
          <ac:chgData name="Jha, Aryan Ritwajeet" userId="2aad577e-539b-449b-83a6-8d411f484b4d" providerId="ADAL" clId="{5A91BA2C-E597-475E-87E7-560FCB31217C}" dt="2024-02-11T05:20:13.003" v="1820" actId="26606"/>
          <ac:spMkLst>
            <pc:docMk/>
            <pc:sldMk cId="3322443982" sldId="473"/>
            <ac:spMk id="1085" creationId="{E73BBE33-B533-4661-8A6A-6BD8D05EB19A}"/>
          </ac:spMkLst>
        </pc:spChg>
        <pc:spChg chg="add del">
          <ac:chgData name="Jha, Aryan Ritwajeet" userId="2aad577e-539b-449b-83a6-8d411f484b4d" providerId="ADAL" clId="{5A91BA2C-E597-475E-87E7-560FCB31217C}" dt="2024-02-11T05:20:13.698" v="1822" actId="26606"/>
          <ac:spMkLst>
            <pc:docMk/>
            <pc:sldMk cId="3322443982" sldId="473"/>
            <ac:spMk id="1087" creationId="{AAD8F19F-4A55-467B-BED0-8837659A90A4}"/>
          </ac:spMkLst>
        </pc:spChg>
        <pc:spChg chg="add del">
          <ac:chgData name="Jha, Aryan Ritwajeet" userId="2aad577e-539b-449b-83a6-8d411f484b4d" providerId="ADAL" clId="{5A91BA2C-E597-475E-87E7-560FCB31217C}" dt="2024-02-11T05:20:14.157" v="1825" actId="26606"/>
          <ac:spMkLst>
            <pc:docMk/>
            <pc:sldMk cId="3322443982" sldId="473"/>
            <ac:spMk id="1089" creationId="{E73BBE33-B533-4661-8A6A-6BD8D05EB19A}"/>
          </ac:spMkLst>
        </pc:spChg>
        <pc:spChg chg="add del">
          <ac:chgData name="Jha, Aryan Ritwajeet" userId="2aad577e-539b-449b-83a6-8d411f484b4d" providerId="ADAL" clId="{5A91BA2C-E597-475E-87E7-560FCB31217C}" dt="2024-02-11T05:20:16.820" v="1827" actId="26606"/>
          <ac:spMkLst>
            <pc:docMk/>
            <pc:sldMk cId="3322443982" sldId="473"/>
            <ac:spMk id="1091" creationId="{AAD8F19F-4A55-467B-BED0-8837659A90A4}"/>
          </ac:spMkLst>
        </pc:spChg>
        <pc:spChg chg="add del">
          <ac:chgData name="Jha, Aryan Ritwajeet" userId="2aad577e-539b-449b-83a6-8d411f484b4d" providerId="ADAL" clId="{5A91BA2C-E597-475E-87E7-560FCB31217C}" dt="2024-02-11T05:20:17.257" v="1829" actId="26606"/>
          <ac:spMkLst>
            <pc:docMk/>
            <pc:sldMk cId="3322443982" sldId="473"/>
            <ac:spMk id="1093" creationId="{F6E384F5-137A-40B1-97F0-694CC6ECD59C}"/>
          </ac:spMkLst>
        </pc:spChg>
        <pc:spChg chg="add del">
          <ac:chgData name="Jha, Aryan Ritwajeet" userId="2aad577e-539b-449b-83a6-8d411f484b4d" providerId="ADAL" clId="{5A91BA2C-E597-475E-87E7-560FCB31217C}" dt="2024-02-11T05:20:17.257" v="1829" actId="26606"/>
          <ac:spMkLst>
            <pc:docMk/>
            <pc:sldMk cId="3322443982" sldId="473"/>
            <ac:spMk id="1094" creationId="{9DBC4630-03DA-474F-BBCB-BA3AE6B317A4}"/>
          </ac:spMkLst>
        </pc:spChg>
        <pc:spChg chg="add del">
          <ac:chgData name="Jha, Aryan Ritwajeet" userId="2aad577e-539b-449b-83a6-8d411f484b4d" providerId="ADAL" clId="{5A91BA2C-E597-475E-87E7-560FCB31217C}" dt="2024-02-11T05:20:17.257" v="1829" actId="26606"/>
          <ac:spMkLst>
            <pc:docMk/>
            <pc:sldMk cId="3322443982" sldId="473"/>
            <ac:spMk id="1095" creationId="{78418A25-6EAC-4140-BFE6-284E1925B5EE}"/>
          </ac:spMkLst>
        </pc:spChg>
        <pc:spChg chg="add del">
          <ac:chgData name="Jha, Aryan Ritwajeet" userId="2aad577e-539b-449b-83a6-8d411f484b4d" providerId="ADAL" clId="{5A91BA2C-E597-475E-87E7-560FCB31217C}" dt="2024-02-11T05:20:17.257" v="1829" actId="26606"/>
          <ac:spMkLst>
            <pc:docMk/>
            <pc:sldMk cId="3322443982" sldId="473"/>
            <ac:spMk id="1096" creationId="{6B9D64DB-4D5C-4A91-B45F-F301E3174F9F}"/>
          </ac:spMkLst>
        </pc:spChg>
        <pc:spChg chg="add del">
          <ac:chgData name="Jha, Aryan Ritwajeet" userId="2aad577e-539b-449b-83a6-8d411f484b4d" providerId="ADAL" clId="{5A91BA2C-E597-475E-87E7-560FCB31217C}" dt="2024-02-11T05:20:17.257" v="1829" actId="26606"/>
          <ac:spMkLst>
            <pc:docMk/>
            <pc:sldMk cId="3322443982" sldId="473"/>
            <ac:spMk id="1097" creationId="{CB14CE1B-4BC5-4EF2-BE3D-05E4F580B3DB}"/>
          </ac:spMkLst>
        </pc:spChg>
        <pc:grpChg chg="del">
          <ac:chgData name="Jha, Aryan Ritwajeet" userId="2aad577e-539b-449b-83a6-8d411f484b4d" providerId="ADAL" clId="{5A91BA2C-E597-475E-87E7-560FCB31217C}" dt="2024-02-11T05:15:18.349" v="1741" actId="478"/>
          <ac:grpSpMkLst>
            <pc:docMk/>
            <pc:sldMk cId="3322443982" sldId="473"/>
            <ac:grpSpMk id="23" creationId="{8A4B8E94-3F2F-9BBD-ED81-BFBA45239046}"/>
          </ac:grpSpMkLst>
        </pc:grpChg>
        <pc:grpChg chg="del">
          <ac:chgData name="Jha, Aryan Ritwajeet" userId="2aad577e-539b-449b-83a6-8d411f484b4d" providerId="ADAL" clId="{5A91BA2C-E597-475E-87E7-560FCB31217C}" dt="2024-02-11T05:15:18.349" v="1741" actId="478"/>
          <ac:grpSpMkLst>
            <pc:docMk/>
            <pc:sldMk cId="3322443982" sldId="473"/>
            <ac:grpSpMk id="24" creationId="{8BF86D60-9EA6-486D-FAAD-C2A1C624E78F}"/>
          </ac:grpSpMkLst>
        </pc:grpChg>
        <pc:grpChg chg="del">
          <ac:chgData name="Jha, Aryan Ritwajeet" userId="2aad577e-539b-449b-83a6-8d411f484b4d" providerId="ADAL" clId="{5A91BA2C-E597-475E-87E7-560FCB31217C}" dt="2024-02-11T05:15:18.349" v="1741" actId="478"/>
          <ac:grpSpMkLst>
            <pc:docMk/>
            <pc:sldMk cId="3322443982" sldId="473"/>
            <ac:grpSpMk id="25" creationId="{E717704E-7074-E0D6-9E13-34986AFCC4A2}"/>
          </ac:grpSpMkLst>
        </pc:grpChg>
        <pc:grpChg chg="del">
          <ac:chgData name="Jha, Aryan Ritwajeet" userId="2aad577e-539b-449b-83a6-8d411f484b4d" providerId="ADAL" clId="{5A91BA2C-E597-475E-87E7-560FCB31217C}" dt="2024-02-11T05:15:18.349" v="1741" actId="478"/>
          <ac:grpSpMkLst>
            <pc:docMk/>
            <pc:sldMk cId="3322443982" sldId="473"/>
            <ac:grpSpMk id="26" creationId="{EC173F2E-A8F4-3850-6D89-5E95EE2B46A3}"/>
          </ac:grpSpMkLst>
        </pc:grpChg>
        <pc:picChg chg="add del mod">
          <ac:chgData name="Jha, Aryan Ritwajeet" userId="2aad577e-539b-449b-83a6-8d411f484b4d" providerId="ADAL" clId="{5A91BA2C-E597-475E-87E7-560FCB31217C}" dt="2024-02-11T05:20:31.793" v="1835" actId="478"/>
          <ac:picMkLst>
            <pc:docMk/>
            <pc:sldMk cId="3322443982" sldId="473"/>
            <ac:picMk id="3" creationId="{E798F09F-2520-CB61-9D45-C553EAE26908}"/>
          </ac:picMkLst>
        </pc:picChg>
        <pc:picChg chg="add del mod">
          <ac:chgData name="Jha, Aryan Ritwajeet" userId="2aad577e-539b-449b-83a6-8d411f484b4d" providerId="ADAL" clId="{5A91BA2C-E597-475E-87E7-560FCB31217C}" dt="2024-02-11T05:16:06.544" v="1745" actId="21"/>
          <ac:picMkLst>
            <pc:docMk/>
            <pc:sldMk cId="3322443982" sldId="473"/>
            <ac:picMk id="1025" creationId="{B7CA6AF5-440E-53D3-2C84-EA7C129C3E3C}"/>
          </ac:picMkLst>
        </pc:picChg>
        <pc:picChg chg="add mod ord">
          <ac:chgData name="Jha, Aryan Ritwajeet" userId="2aad577e-539b-449b-83a6-8d411f484b4d" providerId="ADAL" clId="{5A91BA2C-E597-475E-87E7-560FCB31217C}" dt="2024-02-11T05:20:51.404" v="1840" actId="26606"/>
          <ac:picMkLst>
            <pc:docMk/>
            <pc:sldMk cId="3322443982" sldId="473"/>
            <ac:picMk id="1026" creationId="{6B5D439B-A736-A22C-0DF1-BFB4DA97D214}"/>
          </ac:picMkLst>
        </pc:picChg>
        <pc:picChg chg="add del mod">
          <ac:chgData name="Jha, Aryan Ritwajeet" userId="2aad577e-539b-449b-83a6-8d411f484b4d" providerId="ADAL" clId="{5A91BA2C-E597-475E-87E7-560FCB31217C}" dt="2024-02-11T05:19:21.532" v="1780" actId="478"/>
          <ac:picMkLst>
            <pc:docMk/>
            <pc:sldMk cId="3322443982" sldId="473"/>
            <ac:picMk id="1027" creationId="{C94DFEB0-8ECB-2DF8-9E8E-7995026FADC4}"/>
          </ac:picMkLst>
        </pc:picChg>
        <pc:picChg chg="add mod ord">
          <ac:chgData name="Jha, Aryan Ritwajeet" userId="2aad577e-539b-449b-83a6-8d411f484b4d" providerId="ADAL" clId="{5A91BA2C-E597-475E-87E7-560FCB31217C}" dt="2024-02-11T05:20:51.404" v="1840" actId="26606"/>
          <ac:picMkLst>
            <pc:docMk/>
            <pc:sldMk cId="3322443982" sldId="473"/>
            <ac:picMk id="1028" creationId="{E664C3B0-98A3-6AC2-E46B-05B2D18BD606}"/>
          </ac:picMkLst>
        </pc:picChg>
        <pc:picChg chg="add del mod ord">
          <ac:chgData name="Jha, Aryan Ritwajeet" userId="2aad577e-539b-449b-83a6-8d411f484b4d" providerId="ADAL" clId="{5A91BA2C-E597-475E-87E7-560FCB31217C}" dt="2024-02-11T05:20:33.203" v="1836" actId="478"/>
          <ac:picMkLst>
            <pc:docMk/>
            <pc:sldMk cId="3322443982" sldId="473"/>
            <ac:picMk id="1029" creationId="{ADADFECD-1ACD-FF09-0374-EAB40714E4AA}"/>
          </ac:picMkLst>
        </pc:picChg>
        <pc:picChg chg="add del mod ord">
          <ac:chgData name="Jha, Aryan Ritwajeet" userId="2aad577e-539b-449b-83a6-8d411f484b4d" providerId="ADAL" clId="{5A91BA2C-E597-475E-87E7-560FCB31217C}" dt="2024-02-11T05:20:30.015" v="1833" actId="478"/>
          <ac:picMkLst>
            <pc:docMk/>
            <pc:sldMk cId="3322443982" sldId="473"/>
            <ac:picMk id="1031" creationId="{7B2E507B-381A-8616-39CE-EC1D3805E373}"/>
          </ac:picMkLst>
        </pc:picChg>
        <pc:picChg chg="add mod">
          <ac:chgData name="Jha, Aryan Ritwajeet" userId="2aad577e-539b-449b-83a6-8d411f484b4d" providerId="ADAL" clId="{5A91BA2C-E597-475E-87E7-560FCB31217C}" dt="2024-02-11T05:20:51.404" v="1840" actId="26606"/>
          <ac:picMkLst>
            <pc:docMk/>
            <pc:sldMk cId="3322443982" sldId="473"/>
            <ac:picMk id="1032" creationId="{C008DDEA-2652-8D5D-68BC-432E8BF49245}"/>
          </ac:picMkLst>
        </pc:picChg>
        <pc:picChg chg="add mod">
          <ac:chgData name="Jha, Aryan Ritwajeet" userId="2aad577e-539b-449b-83a6-8d411f484b4d" providerId="ADAL" clId="{5A91BA2C-E597-475E-87E7-560FCB31217C}" dt="2024-02-11T05:20:51.404" v="1840" actId="26606"/>
          <ac:picMkLst>
            <pc:docMk/>
            <pc:sldMk cId="3322443982" sldId="473"/>
            <ac:picMk id="1033" creationId="{4F055111-53A8-0296-7D32-69E1603B1E41}"/>
          </ac:picMkLst>
        </pc:picChg>
        <pc:picChg chg="add mod">
          <ac:chgData name="Jha, Aryan Ritwajeet" userId="2aad577e-539b-449b-83a6-8d411f484b4d" providerId="ADAL" clId="{5A91BA2C-E597-475E-87E7-560FCB31217C}" dt="2024-02-11T05:20:51.404" v="1840" actId="26606"/>
          <ac:picMkLst>
            <pc:docMk/>
            <pc:sldMk cId="3322443982" sldId="473"/>
            <ac:picMk id="1034" creationId="{FE92206A-94F6-7E6B-2BAA-FF22E83C7191}"/>
          </ac:picMkLst>
        </pc:picChg>
        <pc:cxnChg chg="add del">
          <ac:chgData name="Jha, Aryan Ritwajeet" userId="2aad577e-539b-449b-83a6-8d411f484b4d" providerId="ADAL" clId="{5A91BA2C-E597-475E-87E7-560FCB31217C}" dt="2024-02-11T05:19:58.652" v="1803" actId="26606"/>
          <ac:cxnSpMkLst>
            <pc:docMk/>
            <pc:sldMk cId="3322443982" sldId="473"/>
            <ac:cxnSpMk id="1058" creationId="{DC034BB4-8B50-4484-85C4-0CE4699284D7}"/>
          </ac:cxnSpMkLst>
        </pc:cxnChg>
        <pc:cxnChg chg="add del">
          <ac:chgData name="Jha, Aryan Ritwajeet" userId="2aad577e-539b-449b-83a6-8d411f484b4d" providerId="ADAL" clId="{5A91BA2C-E597-475E-87E7-560FCB31217C}" dt="2024-02-11T05:19:58.652" v="1803" actId="26606"/>
          <ac:cxnSpMkLst>
            <pc:docMk/>
            <pc:sldMk cId="3322443982" sldId="473"/>
            <ac:cxnSpMk id="1059" creationId="{81B200F7-B57A-4824-BB91-B6624450A5AC}"/>
          </ac:cxnSpMkLst>
        </pc:cxnChg>
        <pc:cxnChg chg="add del">
          <ac:chgData name="Jha, Aryan Ritwajeet" userId="2aad577e-539b-449b-83a6-8d411f484b4d" providerId="ADAL" clId="{5A91BA2C-E597-475E-87E7-560FCB31217C}" dt="2024-02-11T05:19:58.652" v="1803" actId="26606"/>
          <ac:cxnSpMkLst>
            <pc:docMk/>
            <pc:sldMk cId="3322443982" sldId="473"/>
            <ac:cxnSpMk id="1060" creationId="{1902062F-7F47-41E5-8574-2D1492D58ED3}"/>
          </ac:cxnSpMkLst>
        </pc:cxnChg>
        <pc:cxnChg chg="add del">
          <ac:chgData name="Jha, Aryan Ritwajeet" userId="2aad577e-539b-449b-83a6-8d411f484b4d" providerId="ADAL" clId="{5A91BA2C-E597-475E-87E7-560FCB31217C}" dt="2024-02-11T05:19:58.652" v="1803" actId="26606"/>
          <ac:cxnSpMkLst>
            <pc:docMk/>
            <pc:sldMk cId="3322443982" sldId="473"/>
            <ac:cxnSpMk id="1061" creationId="{FA92245C-961F-47D5-9691-272D28692D45}"/>
          </ac:cxnSpMkLst>
        </pc:cxnChg>
        <pc:cxnChg chg="add del">
          <ac:chgData name="Jha, Aryan Ritwajeet" userId="2aad577e-539b-449b-83a6-8d411f484b4d" providerId="ADAL" clId="{5A91BA2C-E597-475E-87E7-560FCB31217C}" dt="2024-02-11T05:20:02.788" v="1805" actId="26606"/>
          <ac:cxnSpMkLst>
            <pc:docMk/>
            <pc:sldMk cId="3322443982" sldId="473"/>
            <ac:cxnSpMk id="1064" creationId="{5C34627B-48E6-4F4D-B843-97717A86B490}"/>
          </ac:cxnSpMkLst>
        </pc:cxnChg>
        <pc:cxnChg chg="add del">
          <ac:chgData name="Jha, Aryan Ritwajeet" userId="2aad577e-539b-449b-83a6-8d411f484b4d" providerId="ADAL" clId="{5A91BA2C-E597-475E-87E7-560FCB31217C}" dt="2024-02-11T05:20:26.983" v="1831" actId="26606"/>
          <ac:cxnSpMkLst>
            <pc:docMk/>
            <pc:sldMk cId="3322443982" sldId="473"/>
            <ac:cxnSpMk id="1099" creationId="{DC034BB4-8B50-4484-85C4-0CE4699284D7}"/>
          </ac:cxnSpMkLst>
        </pc:cxnChg>
        <pc:cxnChg chg="add del">
          <ac:chgData name="Jha, Aryan Ritwajeet" userId="2aad577e-539b-449b-83a6-8d411f484b4d" providerId="ADAL" clId="{5A91BA2C-E597-475E-87E7-560FCB31217C}" dt="2024-02-11T05:20:26.983" v="1831" actId="26606"/>
          <ac:cxnSpMkLst>
            <pc:docMk/>
            <pc:sldMk cId="3322443982" sldId="473"/>
            <ac:cxnSpMk id="1100" creationId="{81B200F7-B57A-4824-BB91-B6624450A5AC}"/>
          </ac:cxnSpMkLst>
        </pc:cxnChg>
        <pc:cxnChg chg="add del">
          <ac:chgData name="Jha, Aryan Ritwajeet" userId="2aad577e-539b-449b-83a6-8d411f484b4d" providerId="ADAL" clId="{5A91BA2C-E597-475E-87E7-560FCB31217C}" dt="2024-02-11T05:20:26.983" v="1831" actId="26606"/>
          <ac:cxnSpMkLst>
            <pc:docMk/>
            <pc:sldMk cId="3322443982" sldId="473"/>
            <ac:cxnSpMk id="1101" creationId="{1902062F-7F47-41E5-8574-2D1492D58ED3}"/>
          </ac:cxnSpMkLst>
        </pc:cxnChg>
        <pc:cxnChg chg="add del">
          <ac:chgData name="Jha, Aryan Ritwajeet" userId="2aad577e-539b-449b-83a6-8d411f484b4d" providerId="ADAL" clId="{5A91BA2C-E597-475E-87E7-560FCB31217C}" dt="2024-02-11T05:20:26.983" v="1831" actId="26606"/>
          <ac:cxnSpMkLst>
            <pc:docMk/>
            <pc:sldMk cId="3322443982" sldId="473"/>
            <ac:cxnSpMk id="1102" creationId="{FA92245C-961F-47D5-9691-272D28692D45}"/>
          </ac:cxnSpMkLst>
        </pc:cxnChg>
      </pc:sldChg>
      <pc:sldChg chg="delSp modSp add del mod ord">
        <pc:chgData name="Jha, Aryan Ritwajeet" userId="2aad577e-539b-449b-83a6-8d411f484b4d" providerId="ADAL" clId="{5A91BA2C-E597-475E-87E7-560FCB31217C}" dt="2024-02-11T05:35:48.912" v="1850"/>
        <pc:sldMkLst>
          <pc:docMk/>
          <pc:sldMk cId="70406585" sldId="474"/>
        </pc:sldMkLst>
        <pc:spChg chg="del">
          <ac:chgData name="Jha, Aryan Ritwajeet" userId="2aad577e-539b-449b-83a6-8d411f484b4d" providerId="ADAL" clId="{5A91BA2C-E597-475E-87E7-560FCB31217C}" dt="2024-02-11T05:17:32.065" v="1761" actId="478"/>
          <ac:spMkLst>
            <pc:docMk/>
            <pc:sldMk cId="70406585" sldId="474"/>
            <ac:spMk id="27" creationId="{AEEC574F-89D5-E2C1-4AE0-331A04C961E3}"/>
          </ac:spMkLst>
        </pc:spChg>
        <pc:grpChg chg="del">
          <ac:chgData name="Jha, Aryan Ritwajeet" userId="2aad577e-539b-449b-83a6-8d411f484b4d" providerId="ADAL" clId="{5A91BA2C-E597-475E-87E7-560FCB31217C}" dt="2024-02-11T05:17:32.065" v="1761" actId="478"/>
          <ac:grpSpMkLst>
            <pc:docMk/>
            <pc:sldMk cId="70406585" sldId="474"/>
            <ac:grpSpMk id="23" creationId="{AA4D8619-AF5A-9165-222F-FE65ABE0E7FA}"/>
          </ac:grpSpMkLst>
        </pc:grpChg>
        <pc:grpChg chg="del">
          <ac:chgData name="Jha, Aryan Ritwajeet" userId="2aad577e-539b-449b-83a6-8d411f484b4d" providerId="ADAL" clId="{5A91BA2C-E597-475E-87E7-560FCB31217C}" dt="2024-02-11T05:17:32.065" v="1761" actId="478"/>
          <ac:grpSpMkLst>
            <pc:docMk/>
            <pc:sldMk cId="70406585" sldId="474"/>
            <ac:grpSpMk id="24" creationId="{6CC29D9D-0AD5-F0FD-66E9-AF7B46D8FE38}"/>
          </ac:grpSpMkLst>
        </pc:grpChg>
        <pc:grpChg chg="del">
          <ac:chgData name="Jha, Aryan Ritwajeet" userId="2aad577e-539b-449b-83a6-8d411f484b4d" providerId="ADAL" clId="{5A91BA2C-E597-475E-87E7-560FCB31217C}" dt="2024-02-11T05:17:32.065" v="1761" actId="478"/>
          <ac:grpSpMkLst>
            <pc:docMk/>
            <pc:sldMk cId="70406585" sldId="474"/>
            <ac:grpSpMk id="25" creationId="{52F2AD7F-A215-70F4-BFC9-374E4DA7E087}"/>
          </ac:grpSpMkLst>
        </pc:grpChg>
        <pc:grpChg chg="del">
          <ac:chgData name="Jha, Aryan Ritwajeet" userId="2aad577e-539b-449b-83a6-8d411f484b4d" providerId="ADAL" clId="{5A91BA2C-E597-475E-87E7-560FCB31217C}" dt="2024-02-11T05:17:32.065" v="1761" actId="478"/>
          <ac:grpSpMkLst>
            <pc:docMk/>
            <pc:sldMk cId="70406585" sldId="474"/>
            <ac:grpSpMk id="26" creationId="{45002BEC-55D4-56B3-ABEC-6DACA5CB1832}"/>
          </ac:grpSpMkLst>
        </pc:grpChg>
        <pc:picChg chg="mod">
          <ac:chgData name="Jha, Aryan Ritwajeet" userId="2aad577e-539b-449b-83a6-8d411f484b4d" providerId="ADAL" clId="{5A91BA2C-E597-475E-87E7-560FCB31217C}" dt="2024-02-11T05:18:20.116" v="1769" actId="1076"/>
          <ac:picMkLst>
            <pc:docMk/>
            <pc:sldMk cId="70406585" sldId="474"/>
            <ac:picMk id="1025" creationId="{4D30D564-1C23-055C-5003-C3E697E6B7D7}"/>
          </ac:picMkLst>
        </pc:picChg>
      </pc:sldChg>
      <pc:sldChg chg="modSp add mod">
        <pc:chgData name="Jha, Aryan Ritwajeet" userId="2aad577e-539b-449b-83a6-8d411f484b4d" providerId="ADAL" clId="{5A91BA2C-E597-475E-87E7-560FCB31217C}" dt="2024-02-16T03:49:47.488" v="2892" actId="1076"/>
        <pc:sldMkLst>
          <pc:docMk/>
          <pc:sldMk cId="1049849304" sldId="474"/>
        </pc:sldMkLst>
        <pc:spChg chg="mod">
          <ac:chgData name="Jha, Aryan Ritwajeet" userId="2aad577e-539b-449b-83a6-8d411f484b4d" providerId="ADAL" clId="{5A91BA2C-E597-475E-87E7-560FCB31217C}" dt="2024-02-16T03:49:45.386" v="2891" actId="1076"/>
          <ac:spMkLst>
            <pc:docMk/>
            <pc:sldMk cId="1049849304" sldId="474"/>
            <ac:spMk id="2" creationId="{D72C629D-1C42-4580-9A1B-75B3A009CD69}"/>
          </ac:spMkLst>
        </pc:spChg>
        <pc:spChg chg="mod">
          <ac:chgData name="Jha, Aryan Ritwajeet" userId="2aad577e-539b-449b-83a6-8d411f484b4d" providerId="ADAL" clId="{5A91BA2C-E597-475E-87E7-560FCB31217C}" dt="2024-02-16T03:49:47.488" v="2892" actId="1076"/>
          <ac:spMkLst>
            <pc:docMk/>
            <pc:sldMk cId="1049849304" sldId="474"/>
            <ac:spMk id="3" creationId="{5C271FDF-06A5-836E-7C6E-47FB952B724C}"/>
          </ac:spMkLst>
        </pc:spChg>
      </pc:sldChg>
      <pc:sldChg chg="modSp add mod">
        <pc:chgData name="Jha, Aryan Ritwajeet" userId="2aad577e-539b-449b-83a6-8d411f484b4d" providerId="ADAL" clId="{5A91BA2C-E597-475E-87E7-560FCB31217C}" dt="2024-02-16T04:02:46.668" v="3262" actId="1076"/>
        <pc:sldMkLst>
          <pc:docMk/>
          <pc:sldMk cId="2667050219" sldId="475"/>
        </pc:sldMkLst>
        <pc:spChg chg="mod">
          <ac:chgData name="Jha, Aryan Ritwajeet" userId="2aad577e-539b-449b-83a6-8d411f484b4d" providerId="ADAL" clId="{5A91BA2C-E597-475E-87E7-560FCB31217C}" dt="2024-02-16T04:02:43.577" v="3261" actId="1076"/>
          <ac:spMkLst>
            <pc:docMk/>
            <pc:sldMk cId="2667050219" sldId="475"/>
            <ac:spMk id="2" creationId="{32D0DD13-9729-C477-264C-8B5F40594D33}"/>
          </ac:spMkLst>
        </pc:spChg>
        <pc:spChg chg="mod">
          <ac:chgData name="Jha, Aryan Ritwajeet" userId="2aad577e-539b-449b-83a6-8d411f484b4d" providerId="ADAL" clId="{5A91BA2C-E597-475E-87E7-560FCB31217C}" dt="2024-02-16T04:02:46.668" v="3262" actId="1076"/>
          <ac:spMkLst>
            <pc:docMk/>
            <pc:sldMk cId="2667050219" sldId="475"/>
            <ac:spMk id="3" creationId="{7E462847-A97D-F401-0560-437AA7150F64}"/>
          </ac:spMkLst>
        </pc:spChg>
      </pc:sldChg>
    </pc:docChg>
  </pc:docChgLst>
  <pc:docChgLst>
    <pc:chgData name="Jha, Aryan Ritwajeet" userId="S::aryan.jha@wsu.edu::2aad577e-539b-449b-83a6-8d411f484b4d" providerId="AD" clId="Web-{4F568E06-3554-56AD-EDDE-321E320997E0}"/>
    <pc:docChg chg="addSld delSld modSld modSection">
      <pc:chgData name="Jha, Aryan Ritwajeet" userId="S::aryan.jha@wsu.edu::2aad577e-539b-449b-83a6-8d411f484b4d" providerId="AD" clId="Web-{4F568E06-3554-56AD-EDDE-321E320997E0}" dt="2024-05-29T22:59:20.557" v="189" actId="20577"/>
      <pc:docMkLst>
        <pc:docMk/>
      </pc:docMkLst>
      <pc:sldChg chg="del">
        <pc:chgData name="Jha, Aryan Ritwajeet" userId="S::aryan.jha@wsu.edu::2aad577e-539b-449b-83a6-8d411f484b4d" providerId="AD" clId="Web-{4F568E06-3554-56AD-EDDE-321E320997E0}" dt="2024-05-29T22:47:33.733" v="0"/>
        <pc:sldMkLst>
          <pc:docMk/>
          <pc:sldMk cId="3845514280" sldId="467"/>
        </pc:sldMkLst>
      </pc:sldChg>
      <pc:sldChg chg="modSp new">
        <pc:chgData name="Jha, Aryan Ritwajeet" userId="S::aryan.jha@wsu.edu::2aad577e-539b-449b-83a6-8d411f484b4d" providerId="AD" clId="Web-{4F568E06-3554-56AD-EDDE-321E320997E0}" dt="2024-05-29T22:59:20.557" v="189" actId="20577"/>
        <pc:sldMkLst>
          <pc:docMk/>
          <pc:sldMk cId="120332292" sldId="476"/>
        </pc:sldMkLst>
        <pc:spChg chg="mod">
          <ac:chgData name="Jha, Aryan Ritwajeet" userId="S::aryan.jha@wsu.edu::2aad577e-539b-449b-83a6-8d411f484b4d" providerId="AD" clId="Web-{4F568E06-3554-56AD-EDDE-321E320997E0}" dt="2024-05-29T22:48:29.173" v="18" actId="20577"/>
          <ac:spMkLst>
            <pc:docMk/>
            <pc:sldMk cId="120332292" sldId="476"/>
            <ac:spMk id="2" creationId="{8CA6AE32-DF71-354F-1E09-26A4135D291D}"/>
          </ac:spMkLst>
        </pc:spChg>
        <pc:spChg chg="mod">
          <ac:chgData name="Jha, Aryan Ritwajeet" userId="S::aryan.jha@wsu.edu::2aad577e-539b-449b-83a6-8d411f484b4d" providerId="AD" clId="Web-{4F568E06-3554-56AD-EDDE-321E320997E0}" dt="2024-05-29T22:59:20.557" v="189" actId="20577"/>
          <ac:spMkLst>
            <pc:docMk/>
            <pc:sldMk cId="120332292" sldId="476"/>
            <ac:spMk id="3" creationId="{4BBF8E78-CA66-247A-AB47-8F56AD116915}"/>
          </ac:spMkLst>
        </pc:spChg>
      </pc:sldChg>
    </pc:docChg>
  </pc:docChgLst>
  <pc:docChgLst>
    <pc:chgData name="Jha, Aryan Ritwajeet" userId="2aad577e-539b-449b-83a6-8d411f484b4d" providerId="ADAL" clId="{A34AEADD-6371-477D-8AD5-67D55E4DA9AC}"/>
    <pc:docChg chg="undo custSel addSld delSld modSld sldOrd">
      <pc:chgData name="Jha, Aryan Ritwajeet" userId="2aad577e-539b-449b-83a6-8d411f484b4d" providerId="ADAL" clId="{A34AEADD-6371-477D-8AD5-67D55E4DA9AC}" dt="2024-10-25T23:03:58.668" v="400"/>
      <pc:docMkLst>
        <pc:docMk/>
      </pc:docMkLst>
      <pc:sldChg chg="ord">
        <pc:chgData name="Jha, Aryan Ritwajeet" userId="2aad577e-539b-449b-83a6-8d411f484b4d" providerId="ADAL" clId="{A34AEADD-6371-477D-8AD5-67D55E4DA9AC}" dt="2024-10-25T22:23:35.396" v="254"/>
        <pc:sldMkLst>
          <pc:docMk/>
          <pc:sldMk cId="3963530234" sldId="491"/>
        </pc:sldMkLst>
      </pc:sldChg>
      <pc:sldChg chg="ord">
        <pc:chgData name="Jha, Aryan Ritwajeet" userId="2aad577e-539b-449b-83a6-8d411f484b4d" providerId="ADAL" clId="{A34AEADD-6371-477D-8AD5-67D55E4DA9AC}" dt="2024-10-25T22:14:22.665" v="1"/>
        <pc:sldMkLst>
          <pc:docMk/>
          <pc:sldMk cId="2957548992" sldId="492"/>
        </pc:sldMkLst>
      </pc:sldChg>
      <pc:sldChg chg="addSp delSp modSp add del mod setBg">
        <pc:chgData name="Jha, Aryan Ritwajeet" userId="2aad577e-539b-449b-83a6-8d411f484b4d" providerId="ADAL" clId="{A34AEADD-6371-477D-8AD5-67D55E4DA9AC}" dt="2024-10-25T22:56:51.045" v="399" actId="20577"/>
        <pc:sldMkLst>
          <pc:docMk/>
          <pc:sldMk cId="3978785430" sldId="698"/>
        </pc:sldMkLst>
        <pc:spChg chg="mod">
          <ac:chgData name="Jha, Aryan Ritwajeet" userId="2aad577e-539b-449b-83a6-8d411f484b4d" providerId="ADAL" clId="{A34AEADD-6371-477D-8AD5-67D55E4DA9AC}" dt="2024-10-25T22:17:27.775" v="41" actId="404"/>
          <ac:spMkLst>
            <pc:docMk/>
            <pc:sldMk cId="3978785430" sldId="698"/>
            <ac:spMk id="2" creationId="{5F171FBD-1BE3-C1E6-11AE-DA419538ED70}"/>
          </ac:spMkLst>
        </pc:spChg>
        <pc:spChg chg="mod">
          <ac:chgData name="Jha, Aryan Ritwajeet" userId="2aad577e-539b-449b-83a6-8d411f484b4d" providerId="ADAL" clId="{A34AEADD-6371-477D-8AD5-67D55E4DA9AC}" dt="2024-10-25T22:21:09.110" v="242" actId="20577"/>
          <ac:spMkLst>
            <pc:docMk/>
            <pc:sldMk cId="3978785430" sldId="698"/>
            <ac:spMk id="3" creationId="{9A87DE96-59C1-A9DD-735C-D60FAF7ECD90}"/>
          </ac:spMkLst>
        </pc:spChg>
        <pc:spChg chg="del">
          <ac:chgData name="Jha, Aryan Ritwajeet" userId="2aad577e-539b-449b-83a6-8d411f484b4d" providerId="ADAL" clId="{A34AEADD-6371-477D-8AD5-67D55E4DA9AC}" dt="2024-10-25T22:18:16.680" v="103" actId="478"/>
          <ac:spMkLst>
            <pc:docMk/>
            <pc:sldMk cId="3978785430" sldId="698"/>
            <ac:spMk id="4" creationId="{2D39B9EB-2F98-F785-5671-749D0101FDC9}"/>
          </ac:spMkLst>
        </pc:spChg>
        <pc:spChg chg="add mod">
          <ac:chgData name="Jha, Aryan Ritwajeet" userId="2aad577e-539b-449b-83a6-8d411f484b4d" providerId="ADAL" clId="{A34AEADD-6371-477D-8AD5-67D55E4DA9AC}" dt="2024-10-25T22:56:51.045" v="399" actId="20577"/>
          <ac:spMkLst>
            <pc:docMk/>
            <pc:sldMk cId="3978785430" sldId="698"/>
            <ac:spMk id="4" creationId="{77AB29AF-7A62-D64A-576E-0E38B3834E1C}"/>
          </ac:spMkLst>
        </pc:spChg>
        <pc:spChg chg="mod">
          <ac:chgData name="Jha, Aryan Ritwajeet" userId="2aad577e-539b-449b-83a6-8d411f484b4d" providerId="ADAL" clId="{A34AEADD-6371-477D-8AD5-67D55E4DA9AC}" dt="2024-10-25T22:19:08.576" v="123" actId="20577"/>
          <ac:spMkLst>
            <pc:docMk/>
            <pc:sldMk cId="3978785430" sldId="698"/>
            <ac:spMk id="6" creationId="{9F8CA7D5-7CA0-695F-5BD8-3A90FCD06738}"/>
          </ac:spMkLst>
        </pc:spChg>
        <pc:spChg chg="del">
          <ac:chgData name="Jha, Aryan Ritwajeet" userId="2aad577e-539b-449b-83a6-8d411f484b4d" providerId="ADAL" clId="{A34AEADD-6371-477D-8AD5-67D55E4DA9AC}" dt="2024-10-25T22:18:16.680" v="103" actId="478"/>
          <ac:spMkLst>
            <pc:docMk/>
            <pc:sldMk cId="3978785430" sldId="698"/>
            <ac:spMk id="9" creationId="{F6F857FF-AFB2-FA27-DC41-6856A00B6250}"/>
          </ac:spMkLst>
        </pc:spChg>
        <pc:spChg chg="mod">
          <ac:chgData name="Jha, Aryan Ritwajeet" userId="2aad577e-539b-449b-83a6-8d411f484b4d" providerId="ADAL" clId="{A34AEADD-6371-477D-8AD5-67D55E4DA9AC}" dt="2024-10-25T22:19:01.046" v="122" actId="5793"/>
          <ac:spMkLst>
            <pc:docMk/>
            <pc:sldMk cId="3978785430" sldId="698"/>
            <ac:spMk id="23" creationId="{FA6CA96E-7E3E-D5B5-40D6-E8EAB4B408B7}"/>
          </ac:spMkLst>
        </pc:spChg>
        <pc:picChg chg="mod">
          <ac:chgData name="Jha, Aryan Ritwajeet" userId="2aad577e-539b-449b-83a6-8d411f484b4d" providerId="ADAL" clId="{A34AEADD-6371-477D-8AD5-67D55E4DA9AC}" dt="2024-10-25T22:15:59.822" v="16"/>
          <ac:picMkLst>
            <pc:docMk/>
            <pc:sldMk cId="3978785430" sldId="698"/>
            <ac:picMk id="5" creationId="{001514B1-0056-0015-3EC1-2F1DF0476861}"/>
          </ac:picMkLst>
        </pc:picChg>
        <pc:picChg chg="mod">
          <ac:chgData name="Jha, Aryan Ritwajeet" userId="2aad577e-539b-449b-83a6-8d411f484b4d" providerId="ADAL" clId="{A34AEADD-6371-477D-8AD5-67D55E4DA9AC}" dt="2024-10-25T22:15:59.822" v="16"/>
          <ac:picMkLst>
            <pc:docMk/>
            <pc:sldMk cId="3978785430" sldId="698"/>
            <ac:picMk id="13" creationId="{E42E442D-E198-424E-7A20-535AF512AC47}"/>
          </ac:picMkLst>
        </pc:picChg>
        <pc:picChg chg="mod">
          <ac:chgData name="Jha, Aryan Ritwajeet" userId="2aad577e-539b-449b-83a6-8d411f484b4d" providerId="ADAL" clId="{A34AEADD-6371-477D-8AD5-67D55E4DA9AC}" dt="2024-10-25T22:15:59.822" v="16"/>
          <ac:picMkLst>
            <pc:docMk/>
            <pc:sldMk cId="3978785430" sldId="698"/>
            <ac:picMk id="14" creationId="{0B594B4B-30DD-CA9B-0AAA-BAD1F1974114}"/>
          </ac:picMkLst>
        </pc:picChg>
        <pc:picChg chg="mod">
          <ac:chgData name="Jha, Aryan Ritwajeet" userId="2aad577e-539b-449b-83a6-8d411f484b4d" providerId="ADAL" clId="{A34AEADD-6371-477D-8AD5-67D55E4DA9AC}" dt="2024-10-25T22:15:59.822" v="16"/>
          <ac:picMkLst>
            <pc:docMk/>
            <pc:sldMk cId="3978785430" sldId="698"/>
            <ac:picMk id="15" creationId="{CF66CFB1-01D7-E7DD-085F-8E456F3CD5A6}"/>
          </ac:picMkLst>
        </pc:picChg>
        <pc:picChg chg="mod">
          <ac:chgData name="Jha, Aryan Ritwajeet" userId="2aad577e-539b-449b-83a6-8d411f484b4d" providerId="ADAL" clId="{A34AEADD-6371-477D-8AD5-67D55E4DA9AC}" dt="2024-10-25T22:15:59.822" v="16"/>
          <ac:picMkLst>
            <pc:docMk/>
            <pc:sldMk cId="3978785430" sldId="698"/>
            <ac:picMk id="16" creationId="{7265E599-2F61-D173-A6F8-F1533F2F1B83}"/>
          </ac:picMkLst>
        </pc:picChg>
        <pc:picChg chg="mod">
          <ac:chgData name="Jha, Aryan Ritwajeet" userId="2aad577e-539b-449b-83a6-8d411f484b4d" providerId="ADAL" clId="{A34AEADD-6371-477D-8AD5-67D55E4DA9AC}" dt="2024-10-25T22:15:59.822" v="16"/>
          <ac:picMkLst>
            <pc:docMk/>
            <pc:sldMk cId="3978785430" sldId="698"/>
            <ac:picMk id="17" creationId="{DFFE92BD-3513-397C-0E5A-989F5822D2B3}"/>
          </ac:picMkLst>
        </pc:picChg>
      </pc:sldChg>
      <pc:sldChg chg="delSp modSp add del mod setBg">
        <pc:chgData name="Jha, Aryan Ritwajeet" userId="2aad577e-539b-449b-83a6-8d411f484b4d" providerId="ADAL" clId="{A34AEADD-6371-477D-8AD5-67D55E4DA9AC}" dt="2024-10-25T23:03:58.668" v="400"/>
        <pc:sldMkLst>
          <pc:docMk/>
          <pc:sldMk cId="833715483" sldId="701"/>
        </pc:sldMkLst>
        <pc:spChg chg="mod">
          <ac:chgData name="Jha, Aryan Ritwajeet" userId="2aad577e-539b-449b-83a6-8d411f484b4d" providerId="ADAL" clId="{A34AEADD-6371-477D-8AD5-67D55E4DA9AC}" dt="2024-10-25T22:23:02.839" v="252" actId="20577"/>
          <ac:spMkLst>
            <pc:docMk/>
            <pc:sldMk cId="833715483" sldId="701"/>
            <ac:spMk id="2" creationId="{5F171FBD-1BE3-C1E6-11AE-DA419538ED70}"/>
          </ac:spMkLst>
        </pc:spChg>
        <pc:spChg chg="mod">
          <ac:chgData name="Jha, Aryan Ritwajeet" userId="2aad577e-539b-449b-83a6-8d411f484b4d" providerId="ADAL" clId="{A34AEADD-6371-477D-8AD5-67D55E4DA9AC}" dt="2024-10-25T23:03:58.668" v="400"/>
          <ac:spMkLst>
            <pc:docMk/>
            <pc:sldMk cId="833715483" sldId="701"/>
            <ac:spMk id="6" creationId="{86425632-844B-8709-1C54-6B01BA139B89}"/>
          </ac:spMkLst>
        </pc:spChg>
        <pc:picChg chg="mod">
          <ac:chgData name="Jha, Aryan Ritwajeet" userId="2aad577e-539b-449b-83a6-8d411f484b4d" providerId="ADAL" clId="{A34AEADD-6371-477D-8AD5-67D55E4DA9AC}" dt="2024-10-25T22:22:53.652" v="249" actId="1076"/>
          <ac:picMkLst>
            <pc:docMk/>
            <pc:sldMk cId="833715483" sldId="701"/>
            <ac:picMk id="4" creationId="{D0623DC4-1B52-EEED-FB53-144277D34015}"/>
          </ac:picMkLst>
        </pc:picChg>
        <pc:picChg chg="mod">
          <ac:chgData name="Jha, Aryan Ritwajeet" userId="2aad577e-539b-449b-83a6-8d411f484b4d" providerId="ADAL" clId="{A34AEADD-6371-477D-8AD5-67D55E4DA9AC}" dt="2024-10-25T22:22:53.268" v="248" actId="1076"/>
          <ac:picMkLst>
            <pc:docMk/>
            <pc:sldMk cId="833715483" sldId="701"/>
            <ac:picMk id="14" creationId="{BCDBC9EA-82A2-1BC2-DA40-CF1B9EE8BB82}"/>
          </ac:picMkLst>
        </pc:picChg>
        <pc:picChg chg="del">
          <ac:chgData name="Jha, Aryan Ritwajeet" userId="2aad577e-539b-449b-83a6-8d411f484b4d" providerId="ADAL" clId="{A34AEADD-6371-477D-8AD5-67D55E4DA9AC}" dt="2024-10-25T22:22:47.541" v="245" actId="478"/>
          <ac:picMkLst>
            <pc:docMk/>
            <pc:sldMk cId="833715483" sldId="701"/>
            <ac:picMk id="16" creationId="{AFA38870-6E28-71E1-2C02-4E9A360EB924}"/>
          </ac:picMkLst>
        </pc:picChg>
        <pc:picChg chg="del">
          <ac:chgData name="Jha, Aryan Ritwajeet" userId="2aad577e-539b-449b-83a6-8d411f484b4d" providerId="ADAL" clId="{A34AEADD-6371-477D-8AD5-67D55E4DA9AC}" dt="2024-10-25T22:22:47.541" v="245" actId="478"/>
          <ac:picMkLst>
            <pc:docMk/>
            <pc:sldMk cId="833715483" sldId="701"/>
            <ac:picMk id="20" creationId="{43776BBA-741D-7116-6CA2-77C92008FDED}"/>
          </ac:picMkLst>
        </pc:pic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10/28/2024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134</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158</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159</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160</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161</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162</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163</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164</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0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0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66.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11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17.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66.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1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ieeexplore.ieee.org/stamp/stamp.jsp?arnumber=9549701"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78.png"/></Relationships>
</file>

<file path=ppt/slides/_rels/slide1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89.jpeg"/><Relationship Id="rId7" Type="http://schemas.openxmlformats.org/officeDocument/2006/relationships/image" Target="../media/image193.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92.jpeg"/><Relationship Id="rId4" Type="http://schemas.openxmlformats.org/officeDocument/2006/relationships/image" Target="../media/image191.png"/></Relationships>
</file>

<file path=ppt/slides/_rels/slide138.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10.png"/><Relationship Id="rId7" Type="http://schemas.openxmlformats.org/officeDocument/2006/relationships/image" Target="../media/image46.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0.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 Target="slide16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165.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6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6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165.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67.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50.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50.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2.xml"/><Relationship Id="rId4" Type="http://schemas.openxmlformats.org/officeDocument/2006/relationships/hyperlink" Target="https://arxiv.org/pdf/1512.0648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ibm.com/products/ilog-cplex-optimization-studio" TargetMode="External"/><Relationship Id="rId2" Type="http://schemas.openxmlformats.org/officeDocument/2006/relationships/hyperlink" Target="https://www.coin-or.org/Bonmin/" TargetMode="Externa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hyperlink" Target="https://jump.dev/JuMP.jl/stabl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61.png"/><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26.png"/><Relationship Id="rId5" Type="http://schemas.openxmlformats.org/officeDocument/2006/relationships/image" Target="../media/image59.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8.xml"/><Relationship Id="rId5" Type="http://schemas.openxmlformats.org/officeDocument/2006/relationships/image" Target="../media/image64.sv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8.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250.png"/></Relationships>
</file>

<file path=ppt/slides/_rels/slide3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8.xml"/><Relationship Id="rId5" Type="http://schemas.openxmlformats.org/officeDocument/2006/relationships/image" Target="../media/image68.sv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330.png"/><Relationship Id="rId2" Type="http://schemas.openxmlformats.org/officeDocument/2006/relationships/image" Target="../media/image56.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70.sv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8.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0.xml"/><Relationship Id="rId5" Type="http://schemas.openxmlformats.org/officeDocument/2006/relationships/image" Target="../media/image102.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71.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8.png"/><Relationship Id="rId4" Type="http://schemas.openxmlformats.org/officeDocument/2006/relationships/image" Target="../media/image37.png"/></Relationships>
</file>

<file path=ppt/slides/_rels/slide80.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35.png"/><Relationship Id="rId4" Type="http://schemas.openxmlformats.org/officeDocument/2006/relationships/image" Target="../media/image134.png"/></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420.png"/><Relationship Id="rId4" Type="http://schemas.openxmlformats.org/officeDocument/2006/relationships/image" Target="../media/image138.png"/></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9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Lagrangian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2"/>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New MPOPF Implementation Progress</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r>
              <a:rPr lang="en-US" dirty="0"/>
              <a:t>‘New’ because now it is being done in a new codebase which:</a:t>
            </a:r>
          </a:p>
          <a:p>
            <a:pPr lvl="1"/>
            <a:r>
              <a:rPr lang="en-US" dirty="0"/>
              <a:t>Is easy to work with, is simple to modify and debug</a:t>
            </a:r>
          </a:p>
          <a:p>
            <a:pPr lvl="1"/>
            <a:r>
              <a:rPr lang="en-US" dirty="0"/>
              <a:t>Uses OpenDSS .</a:t>
            </a:r>
            <a:r>
              <a:rPr lang="en-US" dirty="0" err="1"/>
              <a:t>dss</a:t>
            </a:r>
            <a:r>
              <a:rPr lang="en-US" dirty="0"/>
              <a:t> files for modelling all components</a:t>
            </a:r>
          </a:p>
          <a:p>
            <a:pPr lvl="1"/>
            <a:r>
              <a:rPr lang="en-US" dirty="0"/>
              <a:t>(To do) Post Optimization uses </a:t>
            </a:r>
            <a:r>
              <a:rPr lang="en-US" dirty="0" err="1"/>
              <a:t>OpenDSSDirect</a:t>
            </a:r>
            <a:r>
              <a:rPr lang="en-US" dirty="0"/>
              <a:t> to verify optimization simulation.</a:t>
            </a:r>
          </a:p>
        </p:txBody>
      </p:sp>
      <p:pic>
        <p:nvPicPr>
          <p:cNvPr id="5" name="Picture 4">
            <a:extLst>
              <a:ext uri="{FF2B5EF4-FFF2-40B4-BE49-F238E27FC236}">
                <a16:creationId xmlns:a16="http://schemas.microsoft.com/office/drawing/2014/main" id="{509753CD-D566-F6A8-1AD2-2DFD82359900}"/>
              </a:ext>
            </a:extLst>
          </p:cNvPr>
          <p:cNvPicPr>
            <a:picLocks noChangeAspect="1"/>
          </p:cNvPicPr>
          <p:nvPr/>
        </p:nvPicPr>
        <p:blipFill>
          <a:blip r:embed="rId2"/>
          <a:stretch>
            <a:fillRect/>
          </a:stretch>
        </p:blipFill>
        <p:spPr>
          <a:xfrm>
            <a:off x="7717536" y="5391187"/>
            <a:ext cx="3861816" cy="1111735"/>
          </a:xfrm>
          <a:prstGeom prst="rect">
            <a:avLst/>
          </a:prstGeom>
        </p:spPr>
      </p:pic>
      <p:pic>
        <p:nvPicPr>
          <p:cNvPr id="7" name="Picture 6">
            <a:extLst>
              <a:ext uri="{FF2B5EF4-FFF2-40B4-BE49-F238E27FC236}">
                <a16:creationId xmlns:a16="http://schemas.microsoft.com/office/drawing/2014/main" id="{DD3BF097-08C0-25C0-A256-F6D841FA69DF}"/>
              </a:ext>
            </a:extLst>
          </p:cNvPr>
          <p:cNvPicPr>
            <a:picLocks noChangeAspect="1"/>
          </p:cNvPicPr>
          <p:nvPr/>
        </p:nvPicPr>
        <p:blipFill>
          <a:blip r:embed="rId3"/>
          <a:stretch>
            <a:fillRect/>
          </a:stretch>
        </p:blipFill>
        <p:spPr>
          <a:xfrm>
            <a:off x="7717536" y="4149117"/>
            <a:ext cx="4094988" cy="1137340"/>
          </a:xfrm>
          <a:prstGeom prst="rect">
            <a:avLst/>
          </a:prstGeom>
        </p:spPr>
      </p:pic>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4"/>
          <a:stretch>
            <a:fillRect/>
          </a:stretch>
        </p:blipFill>
        <p:spPr>
          <a:xfrm>
            <a:off x="720204" y="3785299"/>
            <a:ext cx="3861816" cy="226244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871C9D-034D-897B-CD6A-914B02CBA6F4}"/>
                  </a:ext>
                </a:extLst>
              </p:cNvPr>
              <p:cNvSpPr txBox="1"/>
              <p:nvPr/>
            </p:nvSpPr>
            <p:spPr>
              <a:xfrm>
                <a:off x="445163" y="6132587"/>
                <a:ext cx="4537897" cy="646331"/>
              </a:xfrm>
              <a:prstGeom prst="rect">
                <a:avLst/>
              </a:prstGeom>
              <a:noFill/>
            </p:spPr>
            <p:txBody>
              <a:bodyPr wrap="square" rtlCol="0">
                <a:spAutoFit/>
              </a:bodyPr>
              <a:lstStyle/>
              <a:p>
                <a:pPr algn="ctr"/>
                <a:r>
                  <a:rPr lang="en-US" dirty="0">
                    <a:solidFill>
                      <a:schemeClr val="bg1"/>
                    </a:solidFill>
                  </a:rPr>
                  <a:t>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xmlns="">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445163" y="6132587"/>
                <a:ext cx="4537897" cy="646331"/>
              </a:xfrm>
              <a:prstGeom prst="rect">
                <a:avLst/>
              </a:prstGeom>
              <a:blipFill>
                <a:blip r:embed="rId5"/>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396353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a:t>
                </a:r>
                <a:r>
                  <a:rPr lang="en-US" dirty="0"/>
                  <a:t>of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𝟎</m:t>
                    </m:r>
                  </m:oMath>
                </a14:m>
                <a:r>
                  <a:rPr lang="en-US" sz="2400" b="1" dirty="0"/>
                  <a:t> </a:t>
                </a:r>
                <a:r>
                  <a:rPr lang="en-US" sz="2400" dirty="0"/>
                  <a:t>using Taylor’s Second Order Approximation into an MILP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xmlns="">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solidFill>
                  <a:schemeClr val="bg1"/>
                </a:solidFill>
              </a:rPr>
              <a:t>All component control functions have some cost associated with them.</a:t>
            </a:r>
          </a:p>
          <a:p>
            <a:r>
              <a:rPr lang="en-US" dirty="0">
                <a:solidFill>
                  <a:schemeClr val="bg1"/>
                </a:solidFill>
              </a:rPr>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p:txBody>
          </p:sp>
        </mc:Choice>
        <mc:Fallback xmlns="">
          <p:sp>
            <p:nvSpPr>
              <p:cNvPr id="3" name="Content Placeholder 2">
                <a:extLst>
                  <a:ext uri="{FF2B5EF4-FFF2-40B4-BE49-F238E27FC236}">
                    <a16:creationId xmlns:a16="http://schemas.microsoft.com/office/drawing/2014/main" id="{0A36E12E-E82C-FB43-559E-78698A0BF961}"/>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BC84-6919-5D11-6C68-89AF9AE96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CA5E4-9B99-5FC5-3E5D-85E01D5AF410}"/>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7014EF-E169-3ED1-96CC-0C1D5F369C4E}"/>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a:p>
                <a:pPr lvl="2"/>
                <a:r>
                  <a:rPr lang="en-US" dirty="0"/>
                  <a:t>PVs are less variable</a:t>
                </a:r>
              </a:p>
              <a:p>
                <a:pPr lvl="2"/>
                <a:r>
                  <a:rPr lang="en-US" dirty="0"/>
                  <a:t>Wind profile is pretty variable.</a:t>
                </a:r>
              </a:p>
            </p:txBody>
          </p:sp>
        </mc:Choice>
        <mc:Fallback xmlns="">
          <p:sp>
            <p:nvSpPr>
              <p:cNvPr id="3" name="Content Placeholder 2">
                <a:extLst>
                  <a:ext uri="{FF2B5EF4-FFF2-40B4-BE49-F238E27FC236}">
                    <a16:creationId xmlns:a16="http://schemas.microsoft.com/office/drawing/2014/main" id="{E97014EF-E169-3ED1-96CC-0C1D5F369C4E}"/>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99B7FB5-3794-602F-F765-BA8D18326BB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1159B8EB-D7EA-F2C8-29B5-7569E35D2AEB}"/>
              </a:ext>
            </a:extLst>
          </p:cNvPr>
          <p:cNvGrpSpPr/>
          <p:nvPr/>
        </p:nvGrpSpPr>
        <p:grpSpPr>
          <a:xfrm>
            <a:off x="7703956" y="58759"/>
            <a:ext cx="3916539" cy="3058532"/>
            <a:chOff x="7703956" y="58759"/>
            <a:chExt cx="3916539" cy="3058532"/>
          </a:xfrm>
        </p:grpSpPr>
        <p:pic>
          <p:nvPicPr>
            <p:cNvPr id="6" name="Picture 5">
              <a:extLst>
                <a:ext uri="{FF2B5EF4-FFF2-40B4-BE49-F238E27FC236}">
                  <a16:creationId xmlns:a16="http://schemas.microsoft.com/office/drawing/2014/main" id="{7AAA01E0-B8AE-67EB-319F-AE6F3C7850F4}"/>
                </a:ext>
              </a:extLst>
            </p:cNvPr>
            <p:cNvPicPr>
              <a:picLocks noChangeAspect="1"/>
            </p:cNvPicPr>
            <p:nvPr/>
          </p:nvPicPr>
          <p:blipFill>
            <a:blip r:embed="rId3"/>
            <a:stretch>
              <a:fillRect/>
            </a:stretch>
          </p:blipFill>
          <p:spPr>
            <a:xfrm>
              <a:off x="7703956" y="58759"/>
              <a:ext cx="3916539" cy="2689200"/>
            </a:xfrm>
            <a:prstGeom prst="rect">
              <a:avLst/>
            </a:prstGeom>
          </p:spPr>
        </p:pic>
        <p:sp>
          <p:nvSpPr>
            <p:cNvPr id="10" name="TextBox 9">
              <a:extLst>
                <a:ext uri="{FF2B5EF4-FFF2-40B4-BE49-F238E27FC236}">
                  <a16:creationId xmlns:a16="http://schemas.microsoft.com/office/drawing/2014/main" id="{E973A0E7-2701-9116-778A-7B9668DE5FFD}"/>
                </a:ext>
              </a:extLst>
            </p:cNvPr>
            <p:cNvSpPr txBox="1"/>
            <p:nvPr/>
          </p:nvSpPr>
          <p:spPr>
            <a:xfrm>
              <a:off x="7703956" y="2747959"/>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PV Scenarios</a:t>
              </a:r>
            </a:p>
          </p:txBody>
        </p:sp>
      </p:grpSp>
      <p:grpSp>
        <p:nvGrpSpPr>
          <p:cNvPr id="12" name="Group 11">
            <a:extLst>
              <a:ext uri="{FF2B5EF4-FFF2-40B4-BE49-F238E27FC236}">
                <a16:creationId xmlns:a16="http://schemas.microsoft.com/office/drawing/2014/main" id="{61659D5E-978A-11BF-FA94-5D34EC3A02BE}"/>
              </a:ext>
            </a:extLst>
          </p:cNvPr>
          <p:cNvGrpSpPr/>
          <p:nvPr/>
        </p:nvGrpSpPr>
        <p:grpSpPr>
          <a:xfrm>
            <a:off x="7703956" y="3355417"/>
            <a:ext cx="4299767" cy="3338588"/>
            <a:chOff x="7703956" y="3355417"/>
            <a:chExt cx="4299767" cy="3338588"/>
          </a:xfrm>
        </p:grpSpPr>
        <p:pic>
          <p:nvPicPr>
            <p:cNvPr id="8" name="Picture 7">
              <a:extLst>
                <a:ext uri="{FF2B5EF4-FFF2-40B4-BE49-F238E27FC236}">
                  <a16:creationId xmlns:a16="http://schemas.microsoft.com/office/drawing/2014/main" id="{10F4FAA4-865A-F8F9-0251-39B81BA73968}"/>
                </a:ext>
              </a:extLst>
            </p:cNvPr>
            <p:cNvPicPr>
              <a:picLocks noChangeAspect="1"/>
            </p:cNvPicPr>
            <p:nvPr/>
          </p:nvPicPr>
          <p:blipFill>
            <a:blip r:embed="rId4"/>
            <a:stretch>
              <a:fillRect/>
            </a:stretch>
          </p:blipFill>
          <p:spPr>
            <a:xfrm>
              <a:off x="7703956" y="3355417"/>
              <a:ext cx="4299767" cy="2969256"/>
            </a:xfrm>
            <a:prstGeom prst="rect">
              <a:avLst/>
            </a:prstGeom>
          </p:spPr>
        </p:pic>
        <p:sp>
          <p:nvSpPr>
            <p:cNvPr id="11" name="TextBox 10">
              <a:extLst>
                <a:ext uri="{FF2B5EF4-FFF2-40B4-BE49-F238E27FC236}">
                  <a16:creationId xmlns:a16="http://schemas.microsoft.com/office/drawing/2014/main" id="{BD19F17A-4B67-1AF3-1BC6-174373CA6C81}"/>
                </a:ext>
              </a:extLst>
            </p:cNvPr>
            <p:cNvSpPr txBox="1"/>
            <p:nvPr/>
          </p:nvSpPr>
          <p:spPr>
            <a:xfrm>
              <a:off x="7703956" y="6324673"/>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Wind Scenarios</a:t>
              </a:r>
            </a:p>
          </p:txBody>
        </p:sp>
      </p:grpSp>
    </p:spTree>
    <p:extLst>
      <p:ext uri="{BB962C8B-B14F-4D97-AF65-F5344CB8AC3E}">
        <p14:creationId xmlns:p14="http://schemas.microsoft.com/office/powerpoint/2010/main" val="3707487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28191-9163-5E7C-1B41-5603AAAF1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DD13-9729-C477-264C-8B5F40594D33}"/>
              </a:ext>
            </a:extLst>
          </p:cNvPr>
          <p:cNvSpPr>
            <a:spLocks noGrp="1"/>
          </p:cNvSpPr>
          <p:nvPr>
            <p:ph type="title"/>
          </p:nvPr>
        </p:nvSpPr>
        <p:spPr>
          <a:xfrm>
            <a:off x="883690" y="157317"/>
            <a:ext cx="10063163" cy="1272756"/>
          </a:xfrm>
        </p:spPr>
        <p:txBody>
          <a:bodyPr/>
          <a:lstStyle/>
          <a:p>
            <a:r>
              <a:rPr lang="en-US" dirty="0"/>
              <a:t>Flexibility Options (FOs)</a:t>
            </a:r>
          </a:p>
        </p:txBody>
      </p:sp>
      <p:sp>
        <p:nvSpPr>
          <p:cNvPr id="3" name="Content Placeholder 2">
            <a:extLst>
              <a:ext uri="{FF2B5EF4-FFF2-40B4-BE49-F238E27FC236}">
                <a16:creationId xmlns:a16="http://schemas.microsoft.com/office/drawing/2014/main" id="{7E462847-A97D-F401-0560-437AA7150F64}"/>
              </a:ext>
            </a:extLst>
          </p:cNvPr>
          <p:cNvSpPr>
            <a:spLocks noGrp="1"/>
          </p:cNvSpPr>
          <p:nvPr>
            <p:ph idx="1"/>
          </p:nvPr>
        </p:nvSpPr>
        <p:spPr>
          <a:xfrm>
            <a:off x="883690" y="1587390"/>
            <a:ext cx="10063163" cy="4286531"/>
          </a:xfrm>
        </p:spPr>
        <p:txBody>
          <a:bodyPr/>
          <a:lstStyle/>
          <a:p>
            <a:r>
              <a:rPr lang="en-US" dirty="0"/>
              <a:t>FO1: Active Power Curtailment (APC). (APC-FO1)</a:t>
            </a:r>
          </a:p>
          <a:p>
            <a:r>
              <a:rPr lang="en-US" dirty="0"/>
              <a:t>FO2: APC + OLTC</a:t>
            </a:r>
          </a:p>
          <a:p>
            <a:r>
              <a:rPr lang="en-US" dirty="0"/>
              <a:t>FO3: APC + Adaptive Power Factor (APF-FO3)</a:t>
            </a:r>
          </a:p>
          <a:p>
            <a:r>
              <a:rPr lang="en-US" dirty="0"/>
              <a:t>FO4: APC + APF + OLTC</a:t>
            </a:r>
          </a:p>
          <a:p>
            <a:r>
              <a:rPr lang="en-US" dirty="0"/>
              <a:t>FO5: APC + EESs</a:t>
            </a:r>
          </a:p>
          <a:p>
            <a:r>
              <a:rPr lang="en-US" dirty="0"/>
              <a:t>FO6: APC + FLs</a:t>
            </a:r>
          </a:p>
          <a:p>
            <a:r>
              <a:rPr lang="en-US" dirty="0"/>
              <a:t>FO7: APC + EESs + FLs</a:t>
            </a:r>
          </a:p>
          <a:p>
            <a:r>
              <a:rPr lang="en-US" dirty="0"/>
              <a:t>FO8: APC + EESs + FLs + APF</a:t>
            </a:r>
          </a:p>
          <a:p>
            <a:r>
              <a:rPr lang="en-US" dirty="0"/>
              <a:t>FO9: APC + EESs + FLs + APF + OLTC</a:t>
            </a:r>
          </a:p>
        </p:txBody>
      </p:sp>
      <p:sp>
        <p:nvSpPr>
          <p:cNvPr id="4" name="Title 1">
            <a:extLst>
              <a:ext uri="{FF2B5EF4-FFF2-40B4-BE49-F238E27FC236}">
                <a16:creationId xmlns:a16="http://schemas.microsoft.com/office/drawing/2014/main" id="{B94C8C64-A0A6-ABB6-9352-112A34EC0896}"/>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050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5596B-EE86-9A82-389D-C7483DEE0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C629D-1C42-4580-9A1B-75B3A009CD69}"/>
              </a:ext>
            </a:extLst>
          </p:cNvPr>
          <p:cNvSpPr>
            <a:spLocks noGrp="1"/>
          </p:cNvSpPr>
          <p:nvPr>
            <p:ph type="title"/>
          </p:nvPr>
        </p:nvSpPr>
        <p:spPr>
          <a:xfrm>
            <a:off x="814680" y="436282"/>
            <a:ext cx="10063163" cy="1272756"/>
          </a:xfrm>
        </p:spPr>
        <p:txBody>
          <a:bodyPr/>
          <a:lstStyle/>
          <a:p>
            <a:r>
              <a:rPr lang="en-US" dirty="0"/>
              <a:t>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271FDF-06A5-836E-7C6E-47FB952B724C}"/>
                  </a:ext>
                </a:extLst>
              </p:cNvPr>
              <p:cNvSpPr>
                <a:spLocks noGrp="1"/>
              </p:cNvSpPr>
              <p:nvPr>
                <p:ph idx="1"/>
              </p:nvPr>
            </p:nvSpPr>
            <p:spPr>
              <a:xfrm>
                <a:off x="706750" y="1929486"/>
                <a:ext cx="10063163" cy="4286531"/>
              </a:xfrm>
            </p:spPr>
            <p:txBody>
              <a:bodyPr/>
              <a:lstStyle/>
              <a:p>
                <a:r>
                  <a:rPr lang="en-US" dirty="0"/>
                  <a:t>Maximum Inner-Loop Iterations: </a:t>
                </a:r>
                <a14:m>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=3</m:t>
                    </m:r>
                  </m:oMath>
                </a14:m>
                <a:endParaRPr lang="en-US" dirty="0"/>
              </a:p>
              <a:p>
                <a:r>
                  <a:rPr lang="en-US" dirty="0"/>
                  <a:t>Maximum Outer-Loop Iterations: </a:t>
                </a:r>
                <a14:m>
                  <m:oMath xmlns:m="http://schemas.openxmlformats.org/officeDocument/2006/math">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=5</m:t>
                    </m:r>
                  </m:oMath>
                </a14:m>
                <a:endParaRPr lang="en-US" dirty="0"/>
              </a:p>
              <a:p>
                <a:r>
                  <a:rPr lang="en-US" dirty="0"/>
                  <a:t>Trustable Approximation Criterion: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 </m:t>
                    </m:r>
                    <m:r>
                      <a:rPr lang="en-US" b="0" i="1" smtClean="0">
                        <a:latin typeface="Cambria Math" panose="02040503050406030204" pitchFamily="18" charset="0"/>
                      </a:rPr>
                      <m:t>𝑝𝑢</m:t>
                    </m:r>
                    <m:r>
                      <a:rPr lang="en-US" b="0" i="1" smtClean="0">
                        <a:latin typeface="Cambria Math" panose="02040503050406030204" pitchFamily="18" charset="0"/>
                      </a:rPr>
                      <m:t>≡1 </m:t>
                    </m:r>
                    <m:r>
                      <a:rPr lang="en-US" b="0" i="1" smtClean="0">
                        <a:latin typeface="Cambria Math" panose="02040503050406030204" pitchFamily="18" charset="0"/>
                      </a:rPr>
                      <m:t>𝑘𝑉𝐴</m:t>
                    </m:r>
                  </m:oMath>
                </a14:m>
                <a:r>
                  <a:rPr lang="en-US" dirty="0"/>
                  <a:t> error value (between non-linear MPOPF and its linear approximation)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𝑝𝑢</m:t>
                    </m:r>
                  </m:oMath>
                </a14:m>
                <a:r>
                  <a:rPr lang="en-US" dirty="0"/>
                  <a:t> to switch to trust region path in the inner-loop.</a:t>
                </a:r>
              </a:p>
              <a:p>
                <a:r>
                  <a:rPr lang="en-US" dirty="0"/>
                  <a:t>AC Feasibility threshold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=1%</m:t>
                    </m:r>
                  </m:oMath>
                </a14:m>
                <a:r>
                  <a:rPr lang="en-US" dirty="0"/>
                  <a:t> (i.e.  Nodal voltage/Branch current violation above </a:t>
                </a:r>
                <a14:m>
                  <m:oMath xmlns:m="http://schemas.openxmlformats.org/officeDocument/2006/math">
                    <m:r>
                      <a:rPr lang="en-US" b="0" i="1" smtClean="0">
                        <a:latin typeface="Cambria Math" panose="02040503050406030204" pitchFamily="18" charset="0"/>
                      </a:rPr>
                      <m:t>1%</m:t>
                    </m:r>
                  </m:oMath>
                </a14:m>
                <a:r>
                  <a:rPr lang="en-US" dirty="0"/>
                  <a:t> is considered infeasible)</a:t>
                </a:r>
              </a:p>
              <a:p>
                <a:r>
                  <a:rPr lang="en-US" dirty="0"/>
                  <a:t>Benchmark MINLP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0</m:t>
                    </m:r>
                  </m:oMath>
                </a14:m>
                <a:r>
                  <a:rPr lang="en-US" dirty="0"/>
                  <a:t> solved via </a:t>
                </a:r>
                <a:r>
                  <a:rPr lang="en-US" dirty="0">
                    <a:hlinkClick r:id="rId2"/>
                  </a:rPr>
                  <a:t>BONMIN</a:t>
                </a:r>
                <a:r>
                  <a:rPr lang="en-US" dirty="0"/>
                  <a:t> (ratio gap = </a:t>
                </a:r>
                <a14:m>
                  <m:oMath xmlns:m="http://schemas.openxmlformats.org/officeDocument/2006/math">
                    <m:r>
                      <a:rPr lang="en-US" b="0" i="1" smtClean="0">
                        <a:latin typeface="Cambria Math" panose="02040503050406030204" pitchFamily="18" charset="0"/>
                      </a:rPr>
                      <m:t>0.05</m:t>
                    </m:r>
                  </m:oMath>
                </a14:m>
                <a:r>
                  <a:rPr lang="en-US" dirty="0"/>
                  <a:t>, allowable gap = </a:t>
                </a:r>
                <a14:m>
                  <m:oMath xmlns:m="http://schemas.openxmlformats.org/officeDocument/2006/math">
                    <m:r>
                      <a:rPr lang="en-US" b="0" i="1" smtClean="0">
                        <a:latin typeface="Cambria Math" panose="02040503050406030204" pitchFamily="18" charset="0"/>
                      </a:rPr>
                      <m:t>0.01</m:t>
                    </m:r>
                  </m:oMath>
                </a14:m>
                <a:r>
                  <a:rPr lang="en-US" dirty="0"/>
                  <a:t>)</a:t>
                </a:r>
              </a:p>
              <a:p>
                <a:r>
                  <a:rPr lang="en-US" dirty="0"/>
                  <a:t>Proposed MILP Model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oMath>
                </a14:m>
                <a:r>
                  <a:rPr lang="en-US" dirty="0"/>
                  <a:t> solved via </a:t>
                </a:r>
                <a:r>
                  <a:rPr lang="en-US" dirty="0">
                    <a:hlinkClick r:id="rId3"/>
                  </a:rPr>
                  <a:t>CPLEX</a:t>
                </a:r>
                <a:endParaRPr lang="en-US" dirty="0"/>
              </a:p>
              <a:p>
                <a:r>
                  <a:rPr lang="en-US" dirty="0"/>
                  <a:t>Modelling for both models done in </a:t>
                </a:r>
                <a:r>
                  <a:rPr lang="en-US" dirty="0">
                    <a:hlinkClick r:id="rId4"/>
                  </a:rPr>
                  <a:t>Julia/</a:t>
                </a:r>
                <a:r>
                  <a:rPr lang="en-US" dirty="0" err="1">
                    <a:hlinkClick r:id="rId4"/>
                  </a:rPr>
                  <a:t>JuMP</a:t>
                </a:r>
                <a:r>
                  <a:rPr lang="en-US" dirty="0"/>
                  <a:t> environment.</a:t>
                </a:r>
              </a:p>
              <a:p>
                <a:endParaRPr lang="en-US" dirty="0"/>
              </a:p>
            </p:txBody>
          </p:sp>
        </mc:Choice>
        <mc:Fallback xmlns="">
          <p:sp>
            <p:nvSpPr>
              <p:cNvPr id="3" name="Content Placeholder 2">
                <a:extLst>
                  <a:ext uri="{FF2B5EF4-FFF2-40B4-BE49-F238E27FC236}">
                    <a16:creationId xmlns:a16="http://schemas.microsoft.com/office/drawing/2014/main" id="{5C271FDF-06A5-836E-7C6E-47FB952B724C}"/>
                  </a:ext>
                </a:extLst>
              </p:cNvPr>
              <p:cNvSpPr>
                <a:spLocks noGrp="1" noRot="1" noChangeAspect="1" noMove="1" noResize="1" noEditPoints="1" noAdjustHandles="1" noChangeArrowheads="1" noChangeShapeType="1" noTextEdit="1"/>
              </p:cNvSpPr>
              <p:nvPr>
                <p:ph idx="1"/>
              </p:nvPr>
            </p:nvSpPr>
            <p:spPr>
              <a:xfrm>
                <a:off x="706750" y="1929486"/>
                <a:ext cx="10063163" cy="4286531"/>
              </a:xfrm>
              <a:blipFill>
                <a:blip r:embed="rId5"/>
                <a:stretch>
                  <a:fillRect l="-1757" t="-3129" r="-2302" b="-52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526BAD8-D3C9-A1BB-8E70-5D39388F2090}"/>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49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0B594B4B-30DD-CA9B-0AAA-BAD1F1974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32525" y="185187"/>
            <a:ext cx="2024476" cy="13496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7265E599-2F61-D173-A6F8-F1533F2F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485968" y="191067"/>
            <a:ext cx="2024474" cy="13496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DFFE92BD-3513-397C-0E5A-989F5822D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485968" y="1790307"/>
            <a:ext cx="2022585" cy="13483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DEE49-BA82-EDBC-90E2-70A6FD8FF3F2}"/>
                  </a:ext>
                </a:extLst>
              </p:cNvPr>
              <p:cNvSpPr txBox="1"/>
              <p:nvPr/>
            </p:nvSpPr>
            <p:spPr>
              <a:xfrm>
                <a:off x="11159756" y="3011222"/>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59756" y="3011222"/>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776A7E-CE55-88AA-4E92-435570340732}"/>
                  </a:ext>
                </a:extLst>
              </p:cNvPr>
              <p:cNvSpPr txBox="1"/>
              <p:nvPr/>
            </p:nvSpPr>
            <p:spPr>
              <a:xfrm>
                <a:off x="10969587" y="139475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0969587" y="1394753"/>
                <a:ext cx="1079219" cy="37869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B12E99-8FF0-80DF-121C-C7F32EBDD1DF}"/>
                  </a:ext>
                </a:extLst>
              </p:cNvPr>
              <p:cNvSpPr txBox="1"/>
              <p:nvPr/>
            </p:nvSpPr>
            <p:spPr>
              <a:xfrm>
                <a:off x="8859349" y="1354484"/>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859349" y="1354484"/>
                <a:ext cx="625976" cy="378693"/>
              </a:xfrm>
              <a:prstGeom prst="rect">
                <a:avLst/>
              </a:prstGeom>
              <a:blipFill>
                <a:blip r:embed="rId7"/>
                <a:stretch>
                  <a:fillRect r="-2857" b="-156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42E442D-E198-424E-7A20-535AF512AC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20516" y="3438541"/>
            <a:ext cx="4859021" cy="2937868"/>
          </a:xfrm>
          <a:prstGeom prst="rect">
            <a:avLst/>
          </a:prstGeom>
        </p:spPr>
      </p:pic>
      <p:pic>
        <p:nvPicPr>
          <p:cNvPr id="15" name="Picture 14">
            <a:extLst>
              <a:ext uri="{FF2B5EF4-FFF2-40B4-BE49-F238E27FC236}">
                <a16:creationId xmlns:a16="http://schemas.microsoft.com/office/drawing/2014/main" id="{CF66CFB1-01D7-E7DD-085F-8E456F3CD5A6}"/>
              </a:ext>
            </a:extLst>
          </p:cNvPr>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206972" y="3423101"/>
            <a:ext cx="4712939" cy="3265772"/>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dirty="0"/>
                  <a:t>ADS</a:t>
                </a:r>
                <a14:m>
                  <m:oMath xmlns:m="http://schemas.openxmlformats.org/officeDocument/2006/math">
                    <m:r>
                      <a:rPr lang="en-US" sz="2400" b="1" i="1" smtClean="0">
                        <a:latin typeface="Cambria Math" panose="02040503050406030204" pitchFamily="18" charset="0"/>
                      </a:rPr>
                      <m:t>𝟏𝟎</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01514B1-0056-0015-3EC1-2F1DF047686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6898" y="1595818"/>
            <a:ext cx="3935852" cy="925497"/>
          </a:xfrm>
          <a:prstGeom prst="rect">
            <a:avLst/>
          </a:prstGeom>
        </p:spPr>
      </p:pic>
      <p:sp>
        <p:nvSpPr>
          <p:cNvPr id="6" name="TextBox 5">
            <a:extLst>
              <a:ext uri="{FF2B5EF4-FFF2-40B4-BE49-F238E27FC236}">
                <a16:creationId xmlns:a16="http://schemas.microsoft.com/office/drawing/2014/main" id="{9F8CA7D5-7CA0-695F-5BD8-3A90FCD06738}"/>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7130D8C7-1858-54CC-66E6-1B30267DA97E}"/>
              </a:ext>
            </a:extLst>
          </p:cNvPr>
          <p:cNvSpPr txBox="1"/>
          <p:nvPr/>
        </p:nvSpPr>
        <p:spPr>
          <a:xfrm>
            <a:off x="5917795" y="3090446"/>
            <a:ext cx="2734492" cy="338554"/>
          </a:xfrm>
          <a:prstGeom prst="rect">
            <a:avLst/>
          </a:prstGeom>
          <a:solidFill>
            <a:schemeClr val="accent5">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10" name="TextBox 9">
            <a:extLst>
              <a:ext uri="{FF2B5EF4-FFF2-40B4-BE49-F238E27FC236}">
                <a16:creationId xmlns:a16="http://schemas.microsoft.com/office/drawing/2014/main" id="{B2DAFF33-9E5C-E259-A632-11214390B05C}"/>
              </a:ext>
            </a:extLst>
          </p:cNvPr>
          <p:cNvSpPr txBox="1"/>
          <p:nvPr/>
        </p:nvSpPr>
        <p:spPr>
          <a:xfrm>
            <a:off x="4650453" y="158410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3" name="TextBox 2">
            <a:extLst>
              <a:ext uri="{FF2B5EF4-FFF2-40B4-BE49-F238E27FC236}">
                <a16:creationId xmlns:a16="http://schemas.microsoft.com/office/drawing/2014/main" id="{9A87DE96-59C1-A9DD-735C-D60FAF7ECD90}"/>
              </a:ext>
            </a:extLst>
          </p:cNvPr>
          <p:cNvSpPr txBox="1"/>
          <p:nvPr/>
        </p:nvSpPr>
        <p:spPr>
          <a:xfrm>
            <a:off x="4650453" y="2172188"/>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11" name="Rectangle 2">
            <a:extLst>
              <a:ext uri="{FF2B5EF4-FFF2-40B4-BE49-F238E27FC236}">
                <a16:creationId xmlns:a16="http://schemas.microsoft.com/office/drawing/2014/main" id="{05596EC9-5CE3-8727-723A-4D9A27ADA497}"/>
              </a:ext>
            </a:extLst>
          </p:cNvPr>
          <p:cNvSpPr>
            <a:spLocks noChangeArrowheads="1"/>
          </p:cNvSpPr>
          <p:nvPr/>
        </p:nvSpPr>
        <p:spPr bwMode="auto">
          <a:xfrm>
            <a:off x="1" y="-13151"/>
            <a:ext cx="7573818" cy="246221"/>
          </a:xfrm>
          <a:prstGeom prst="rect">
            <a:avLst/>
          </a:prstGeom>
          <a:solidFill>
            <a:schemeClr val="accent5">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err="1">
                <a:ln>
                  <a:noFill/>
                </a:ln>
                <a:solidFill>
                  <a:srgbClr val="FFFFFF"/>
                </a:solidFill>
                <a:effectLst/>
                <a:uLnTx/>
                <a:uFillTx/>
                <a:latin typeface="Arial Unicode MS"/>
                <a:ea typeface="+mn-ea"/>
                <a:cs typeface="+mn-cs"/>
              </a:rPr>
              <a:t>strLoadShapeCost</a:t>
            </a:r>
            <a:r>
              <a:rPr kumimoji="0" lang="en-US" altLang="en-US" sz="1000" b="0" i="0" u="none" strike="noStrike" kern="1200" cap="none" spc="0" normalizeH="0" baseline="0" noProof="0" dirty="0">
                <a:ln>
                  <a:noFill/>
                </a:ln>
                <a:solidFill>
                  <a:srgbClr val="FFFFFF"/>
                </a:solidFill>
                <a:effectLst/>
                <a:uLnTx/>
                <a:uFillTx/>
                <a:latin typeface="Arial Unicode MS"/>
                <a:ea typeface="+mn-ea"/>
                <a:cs typeface="+mn-cs"/>
              </a:rPr>
              <a:t> = 'New </a:t>
            </a:r>
            <a:r>
              <a:rPr kumimoji="0" lang="en-US" altLang="en-US" sz="1000" b="0" i="0" u="none" strike="noStrike" kern="1200" cap="none" spc="0" normalizeH="0" baseline="0" noProof="0" dirty="0" err="1">
                <a:ln>
                  <a:noFill/>
                </a:ln>
                <a:solidFill>
                  <a:srgbClr val="FFFFFF"/>
                </a:solidFill>
                <a:effectLst/>
                <a:uLnTx/>
                <a:uFillTx/>
                <a:latin typeface="Arial Unicode MS"/>
                <a:ea typeface="+mn-ea"/>
                <a:cs typeface="+mn-cs"/>
              </a:rPr>
              <a:t>Loadshape.LoadShapeCost</a:t>
            </a:r>
            <a:r>
              <a:rPr kumimoji="0" lang="en-US" altLang="en-US" sz="1000" b="0" i="0" u="none" strike="noStrike" kern="1200" cap="none" spc="0" normalizeH="0" baseline="0" noProof="0" dirty="0">
                <a:ln>
                  <a:noFill/>
                </a:ln>
                <a:solidFill>
                  <a:srgbClr val="FFFFFF"/>
                </a:solidFill>
                <a:effectLst/>
                <a:uLnTx/>
                <a:uFillTx/>
                <a:latin typeface="Arial Unicode MS"/>
                <a:ea typeface="+mn-ea"/>
                <a:cs typeface="+mn-cs"/>
              </a:rPr>
              <a:t> </a:t>
            </a:r>
            <a:r>
              <a:rPr kumimoji="0" lang="en-US" altLang="en-US" sz="1000" b="0" i="0" u="none" strike="noStrike" kern="1200" cap="none" spc="0" normalizeH="0" baseline="0" noProof="0" dirty="0" err="1">
                <a:ln>
                  <a:noFill/>
                </a:ln>
                <a:solidFill>
                  <a:srgbClr val="FFFFFF"/>
                </a:solidFill>
                <a:effectLst/>
                <a:uLnTx/>
                <a:uFillTx/>
                <a:latin typeface="Arial Unicode MS"/>
                <a:ea typeface="+mn-ea"/>
                <a:cs typeface="+mn-cs"/>
              </a:rPr>
              <a:t>npts</a:t>
            </a:r>
            <a:r>
              <a:rPr kumimoji="0" lang="en-US" altLang="en-US" sz="1000" b="0" i="0" u="none" strike="noStrike" kern="1200" cap="none" spc="0" normalizeH="0" baseline="0" noProof="0" dirty="0">
                <a:ln>
                  <a:noFill/>
                </a:ln>
                <a:solidFill>
                  <a:srgbClr val="FFFFFF"/>
                </a:solidFill>
                <a:effectLst/>
                <a:uLnTx/>
                <a:uFillTx/>
                <a:latin typeface="Arial Unicode MS"/>
                <a:ea typeface="+mn-ea"/>
                <a:cs typeface="+mn-cs"/>
              </a:rPr>
              <a:t> =5 interval = 1 </a:t>
            </a:r>
            <a:r>
              <a:rPr kumimoji="0" lang="en-US" altLang="en-US" sz="1000" b="0" i="0" u="none" strike="noStrike" kern="1200" cap="none" spc="0" normalizeH="0" baseline="0" noProof="0" dirty="0" err="1">
                <a:ln>
                  <a:noFill/>
                </a:ln>
                <a:solidFill>
                  <a:srgbClr val="FFFFFF"/>
                </a:solidFill>
                <a:effectLst/>
                <a:uLnTx/>
                <a:uFillTx/>
                <a:latin typeface="Arial Unicode MS"/>
                <a:ea typeface="+mn-ea"/>
                <a:cs typeface="+mn-cs"/>
              </a:rPr>
              <a:t>mult</a:t>
            </a:r>
            <a:r>
              <a:rPr kumimoji="0" lang="en-US" altLang="en-US" sz="1000" b="0" i="0" u="none" strike="noStrike" kern="1200" cap="none" spc="0" normalizeH="0" baseline="0" noProof="0" dirty="0">
                <a:ln>
                  <a:noFill/>
                </a:ln>
                <a:solidFill>
                  <a:srgbClr val="FFFFFF"/>
                </a:solidFill>
                <a:effectLst/>
                <a:uLnTx/>
                <a:uFillTx/>
                <a:latin typeface="Arial Unicode MS"/>
                <a:ea typeface="+mn-ea"/>
                <a:cs typeface="+mn-cs"/>
              </a:rPr>
              <a:t> = [0.048204 0.048204 0.30181 0.30181 0.048204]'</a:t>
            </a: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7" name="Rectangle 6">
            <a:extLst>
              <a:ext uri="{FF2B5EF4-FFF2-40B4-BE49-F238E27FC236}">
                <a16:creationId xmlns:a16="http://schemas.microsoft.com/office/drawing/2014/main" id="{858DF302-BCB8-698A-A6F5-FE0FF395F073}"/>
              </a:ext>
            </a:extLst>
          </p:cNvPr>
          <p:cNvSpPr/>
          <p:nvPr/>
        </p:nvSpPr>
        <p:spPr>
          <a:xfrm>
            <a:off x="620516" y="6054410"/>
            <a:ext cx="4579520" cy="267419"/>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25DB9CE6-E4C2-D498-4E4D-E714DA8CF616}"/>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1" name="Rectangle 20">
            <a:extLst>
              <a:ext uri="{FF2B5EF4-FFF2-40B4-BE49-F238E27FC236}">
                <a16:creationId xmlns:a16="http://schemas.microsoft.com/office/drawing/2014/main" id="{04F95CD5-6EE6-E0FB-3213-A9967648CF26}"/>
              </a:ext>
            </a:extLst>
          </p:cNvPr>
          <p:cNvSpPr/>
          <p:nvPr/>
        </p:nvSpPr>
        <p:spPr>
          <a:xfrm>
            <a:off x="165035" y="2597969"/>
            <a:ext cx="3690087" cy="216367"/>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TextBox 21">
            <a:extLst>
              <a:ext uri="{FF2B5EF4-FFF2-40B4-BE49-F238E27FC236}">
                <a16:creationId xmlns:a16="http://schemas.microsoft.com/office/drawing/2014/main" id="{AD7AB44E-6F6F-92E6-1F51-35222C9E387D}"/>
              </a:ext>
            </a:extLst>
          </p:cNvPr>
          <p:cNvSpPr txBox="1"/>
          <p:nvPr/>
        </p:nvSpPr>
        <p:spPr>
          <a:xfrm>
            <a:off x="3277822" y="2941324"/>
            <a:ext cx="1054928" cy="338554"/>
          </a:xfrm>
          <a:prstGeom prst="rect">
            <a:avLst/>
          </a:prstGeom>
          <a:solidFill>
            <a:srgbClr val="804A4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23" name="Rectangle 22">
            <a:extLst>
              <a:ext uri="{FF2B5EF4-FFF2-40B4-BE49-F238E27FC236}">
                <a16:creationId xmlns:a16="http://schemas.microsoft.com/office/drawing/2014/main" id="{FA6CA96E-7E3E-D5B5-40D6-E8EAB4B408B7}"/>
              </a:ext>
            </a:extLst>
          </p:cNvPr>
          <p:cNvSpPr/>
          <p:nvPr/>
        </p:nvSpPr>
        <p:spPr>
          <a:xfrm>
            <a:off x="6365495" y="4409098"/>
            <a:ext cx="3960324" cy="101648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orbel"/>
                <a:ea typeface="+mn-ea"/>
                <a:cs typeface="+mn-cs"/>
              </a:rPr>
              <a:t>Currently implementing OpenDSS verification scripts…</a:t>
            </a:r>
          </a:p>
        </p:txBody>
      </p:sp>
      <p:sp>
        <p:nvSpPr>
          <p:cNvPr id="24" name="Rectangle 23">
            <a:extLst>
              <a:ext uri="{FF2B5EF4-FFF2-40B4-BE49-F238E27FC236}">
                <a16:creationId xmlns:a16="http://schemas.microsoft.com/office/drawing/2014/main" id="{8D93C7CF-8A07-64C1-1D37-B53B03D10FF3}"/>
              </a:ext>
            </a:extLst>
          </p:cNvPr>
          <p:cNvSpPr/>
          <p:nvPr/>
        </p:nvSpPr>
        <p:spPr>
          <a:xfrm>
            <a:off x="558503" y="5347509"/>
            <a:ext cx="4579520" cy="20941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6D4F52D-A0BA-184F-3D5C-D42DFF72326B}"/>
                  </a:ext>
                </a:extLst>
              </p:cNvPr>
              <p:cNvSpPr txBox="1"/>
              <p:nvPr/>
            </p:nvSpPr>
            <p:spPr>
              <a:xfrm>
                <a:off x="5214593" y="5284355"/>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14593" y="5284355"/>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B7B03C07-9572-509E-BB35-7FE84E1E8BD8}"/>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3978785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a:t>
                </a: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T</m:t>
                    </m:r>
                    <m:r>
                      <a:rPr lang="en-US" sz="2800" b="0" i="0"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8</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 </m:t>
                    </m:r>
                    <m:r>
                      <a:rPr lang="en-US" sz="2800" b="0" i="1" smtClean="0">
                        <a:solidFill>
                          <a:schemeClr val="tx1"/>
                        </a:solidFill>
                        <a:latin typeface="Cambria Math" panose="02040503050406030204" pitchFamily="18" charset="0"/>
                      </a:rPr>
                      <m:t>h</m:t>
                    </m:r>
                  </m:oMath>
                </a14:m>
                <a:r>
                  <a:rPr lang="en-US" sz="2800" dirty="0">
                    <a:solidFill>
                      <a:schemeClr val="tx1"/>
                    </a:solidFill>
                    <a:latin typeface="Cambria" panose="02040503050406030204" pitchFamily="18" charset="0"/>
                    <a:ea typeface="Cambria" panose="02040503050406030204" pitchFamily="18" charset="0"/>
                  </a:rPr>
                  <a:t>.</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p:spPr>
            <p:txBody>
              <a:bodyPr/>
              <a:lstStyle/>
              <a:p>
                <a:pPr algn="ctr"/>
                <a:r>
                  <a:rPr lang="en-US" sz="2400" dirty="0"/>
                  <a:t>ADS</a:t>
                </a:r>
                <a14:m>
                  <m:oMath xmlns:m="http://schemas.openxmlformats.org/officeDocument/2006/math">
                    <m:r>
                      <a:rPr lang="en-US" sz="2400" i="1">
                        <a:latin typeface="Cambria Math" panose="02040503050406030204" pitchFamily="18" charset="0"/>
                      </a:rPr>
                      <m:t>𝟏𝟎</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err="1"/>
                  <a:t>ph</a:t>
                </a:r>
                <a:r>
                  <a:rPr lang="en-US" sz="2400" dirty="0"/>
                  <a:t>: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0623DC4-1B52-EEED-FB53-144277D34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1006" y="1246261"/>
            <a:ext cx="3657597" cy="2438398"/>
          </a:xfrm>
          <a:prstGeom prst="rect">
            <a:avLst/>
          </a:prstGeom>
        </p:spPr>
      </p:pic>
      <p:pic>
        <p:nvPicPr>
          <p:cNvPr id="14" name="Picture 13">
            <a:extLst>
              <a:ext uri="{FF2B5EF4-FFF2-40B4-BE49-F238E27FC236}">
                <a16:creationId xmlns:a16="http://schemas.microsoft.com/office/drawing/2014/main" id="{BCDBC9EA-82A2-1BC2-DA40-CF1B9EE8BB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86396" y="1245797"/>
            <a:ext cx="3658990" cy="2439327"/>
          </a:xfrm>
          <a:prstGeom prst="rect">
            <a:avLst/>
          </a:prstGeom>
        </p:spPr>
      </p:pic>
      <p:sp>
        <p:nvSpPr>
          <p:cNvPr id="8" name="TextBox 7">
            <a:extLst>
              <a:ext uri="{FF2B5EF4-FFF2-40B4-BE49-F238E27FC236}">
                <a16:creationId xmlns:a16="http://schemas.microsoft.com/office/drawing/2014/main" id="{E97C278C-95A5-2D20-6D27-D69F588791BE}"/>
              </a:ext>
            </a:extLst>
          </p:cNvPr>
          <p:cNvSpPr txBox="1"/>
          <p:nvPr/>
        </p:nvSpPr>
        <p:spPr>
          <a:xfrm>
            <a:off x="4977862" y="357545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6" name="TextBox 5">
            <a:extLst>
              <a:ext uri="{FF2B5EF4-FFF2-40B4-BE49-F238E27FC236}">
                <a16:creationId xmlns:a16="http://schemas.microsoft.com/office/drawing/2014/main" id="{86425632-844B-8709-1C54-6B01BA139B89}"/>
              </a:ext>
            </a:extLst>
          </p:cNvPr>
          <p:cNvSpPr txBox="1"/>
          <p:nvPr/>
        </p:nvSpPr>
        <p:spPr>
          <a:xfrm>
            <a:off x="4977862" y="4098670"/>
            <a:ext cx="2469276"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7" name="Rectangle 2">
            <a:extLst>
              <a:ext uri="{FF2B5EF4-FFF2-40B4-BE49-F238E27FC236}">
                <a16:creationId xmlns:a16="http://schemas.microsoft.com/office/drawing/2014/main" id="{C9DB905D-14FF-F4D7-A4F1-45636E20B522}"/>
              </a:ext>
            </a:extLst>
          </p:cNvPr>
          <p:cNvSpPr>
            <a:spLocks noChangeArrowheads="1"/>
          </p:cNvSpPr>
          <p:nvPr/>
        </p:nvSpPr>
        <p:spPr bwMode="auto">
          <a:xfrm>
            <a:off x="1" y="-13151"/>
            <a:ext cx="7573818" cy="246221"/>
          </a:xfrm>
          <a:prstGeom prst="rect">
            <a:avLst/>
          </a:prstGeom>
          <a:solidFill>
            <a:schemeClr val="accent5">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err="1">
                <a:ln>
                  <a:noFill/>
                </a:ln>
                <a:solidFill>
                  <a:srgbClr val="FFFFFF"/>
                </a:solidFill>
                <a:effectLst/>
                <a:uLnTx/>
                <a:uFillTx/>
                <a:latin typeface="Arial Unicode MS"/>
                <a:ea typeface="+mn-ea"/>
                <a:cs typeface="+mn-cs"/>
              </a:rPr>
              <a:t>strLoadShapeCost</a:t>
            </a:r>
            <a:r>
              <a:rPr kumimoji="0" lang="en-US" altLang="en-US" sz="1000" b="0" i="0" u="none" strike="noStrike" kern="1200" cap="none" spc="0" normalizeH="0" baseline="0" noProof="0" dirty="0">
                <a:ln>
                  <a:noFill/>
                </a:ln>
                <a:solidFill>
                  <a:srgbClr val="FFFFFF"/>
                </a:solidFill>
                <a:effectLst/>
                <a:uLnTx/>
                <a:uFillTx/>
                <a:latin typeface="Arial Unicode MS"/>
                <a:ea typeface="+mn-ea"/>
                <a:cs typeface="+mn-cs"/>
              </a:rPr>
              <a:t> = 'New </a:t>
            </a:r>
            <a:r>
              <a:rPr kumimoji="0" lang="en-US" altLang="en-US" sz="1000" b="0" i="0" u="none" strike="noStrike" kern="1200" cap="none" spc="0" normalizeH="0" baseline="0" noProof="0" dirty="0" err="1">
                <a:ln>
                  <a:noFill/>
                </a:ln>
                <a:solidFill>
                  <a:srgbClr val="FFFFFF"/>
                </a:solidFill>
                <a:effectLst/>
                <a:uLnTx/>
                <a:uFillTx/>
                <a:latin typeface="Arial Unicode MS"/>
                <a:ea typeface="+mn-ea"/>
                <a:cs typeface="+mn-cs"/>
              </a:rPr>
              <a:t>Loadshape.LoadShapeCost</a:t>
            </a:r>
            <a:r>
              <a:rPr kumimoji="0" lang="en-US" altLang="en-US" sz="1000" b="0" i="0" u="none" strike="noStrike" kern="1200" cap="none" spc="0" normalizeH="0" baseline="0" noProof="0" dirty="0">
                <a:ln>
                  <a:noFill/>
                </a:ln>
                <a:solidFill>
                  <a:srgbClr val="FFFFFF"/>
                </a:solidFill>
                <a:effectLst/>
                <a:uLnTx/>
                <a:uFillTx/>
                <a:latin typeface="Arial Unicode MS"/>
                <a:ea typeface="+mn-ea"/>
                <a:cs typeface="+mn-cs"/>
              </a:rPr>
              <a:t> </a:t>
            </a:r>
            <a:r>
              <a:rPr kumimoji="0" lang="en-US" altLang="en-US" sz="1000" b="0" i="0" u="none" strike="noStrike" kern="1200" cap="none" spc="0" normalizeH="0" baseline="0" noProof="0" dirty="0" err="1">
                <a:ln>
                  <a:noFill/>
                </a:ln>
                <a:solidFill>
                  <a:srgbClr val="FFFFFF"/>
                </a:solidFill>
                <a:effectLst/>
                <a:uLnTx/>
                <a:uFillTx/>
                <a:latin typeface="Arial Unicode MS"/>
                <a:ea typeface="+mn-ea"/>
                <a:cs typeface="+mn-cs"/>
              </a:rPr>
              <a:t>npts</a:t>
            </a:r>
            <a:r>
              <a:rPr kumimoji="0" lang="en-US" altLang="en-US" sz="1000" b="0" i="0" u="none" strike="noStrike" kern="1200" cap="none" spc="0" normalizeH="0" baseline="0" noProof="0" dirty="0">
                <a:ln>
                  <a:noFill/>
                </a:ln>
                <a:solidFill>
                  <a:srgbClr val="FFFFFF"/>
                </a:solidFill>
                <a:effectLst/>
                <a:uLnTx/>
                <a:uFillTx/>
                <a:latin typeface="Arial Unicode MS"/>
                <a:ea typeface="+mn-ea"/>
                <a:cs typeface="+mn-cs"/>
              </a:rPr>
              <a:t> =5 interval = 1 </a:t>
            </a:r>
            <a:r>
              <a:rPr kumimoji="0" lang="en-US" altLang="en-US" sz="1000" b="0" i="0" u="none" strike="noStrike" kern="1200" cap="none" spc="0" normalizeH="0" baseline="0" noProof="0" dirty="0" err="1">
                <a:ln>
                  <a:noFill/>
                </a:ln>
                <a:solidFill>
                  <a:srgbClr val="FFFFFF"/>
                </a:solidFill>
                <a:effectLst/>
                <a:uLnTx/>
                <a:uFillTx/>
                <a:latin typeface="Arial Unicode MS"/>
                <a:ea typeface="+mn-ea"/>
                <a:cs typeface="+mn-cs"/>
              </a:rPr>
              <a:t>mult</a:t>
            </a:r>
            <a:r>
              <a:rPr kumimoji="0" lang="en-US" altLang="en-US" sz="1000" b="0" i="0" u="none" strike="noStrike" kern="1200" cap="none" spc="0" normalizeH="0" baseline="0" noProof="0" dirty="0">
                <a:ln>
                  <a:noFill/>
                </a:ln>
                <a:solidFill>
                  <a:srgbClr val="FFFFFF"/>
                </a:solidFill>
                <a:effectLst/>
                <a:uLnTx/>
                <a:uFillTx/>
                <a:latin typeface="Arial Unicode MS"/>
                <a:ea typeface="+mn-ea"/>
                <a:cs typeface="+mn-cs"/>
              </a:rPr>
              <a:t> = [0.048204 0.048204 0.30181 0.30181 0.048204]'</a:t>
            </a: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33715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9D7423-AA09-CD8A-A55C-95199FCA7034}"/>
            </a:ext>
          </a:extLst>
        </p:cNvPr>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617C8-2A15-5D2F-B980-DD5666907BE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500" kern="1200">
                <a:solidFill>
                  <a:srgbClr val="FFFFFF"/>
                </a:solidFill>
                <a:latin typeface="+mj-lt"/>
                <a:ea typeface="+mj-ea"/>
                <a:cs typeface="+mj-cs"/>
              </a:rPr>
              <a:t>New MPOPF Implementation Progress</a:t>
            </a:r>
          </a:p>
        </p:txBody>
      </p:sp>
      <p:pic>
        <p:nvPicPr>
          <p:cNvPr id="7" name="Picture 6">
            <a:extLst>
              <a:ext uri="{FF2B5EF4-FFF2-40B4-BE49-F238E27FC236}">
                <a16:creationId xmlns:a16="http://schemas.microsoft.com/office/drawing/2014/main" id="{1B21DC6E-EB7D-196A-3CD4-D6D78EEC2F9F}"/>
              </a:ext>
            </a:extLst>
          </p:cNvPr>
          <p:cNvPicPr>
            <a:picLocks noChangeAspect="1"/>
          </p:cNvPicPr>
          <p:nvPr/>
        </p:nvPicPr>
        <p:blipFill>
          <a:blip r:embed="rId2"/>
          <a:stretch>
            <a:fillRect/>
          </a:stretch>
        </p:blipFill>
        <p:spPr>
          <a:xfrm>
            <a:off x="4756261" y="644630"/>
            <a:ext cx="1949058" cy="5568739"/>
          </a:xfrm>
          <a:prstGeom prst="rect">
            <a:avLst/>
          </a:prstGeom>
        </p:spPr>
      </p:pic>
      <p:pic>
        <p:nvPicPr>
          <p:cNvPr id="9" name="Picture 8" descr="A diagram of a battery charging&#10;&#10;Description automatically generated">
            <a:extLst>
              <a:ext uri="{FF2B5EF4-FFF2-40B4-BE49-F238E27FC236}">
                <a16:creationId xmlns:a16="http://schemas.microsoft.com/office/drawing/2014/main" id="{22E1C68D-6139-EB2C-EB66-5CFAF099B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303" y="3060504"/>
            <a:ext cx="2228088" cy="1485392"/>
          </a:xfrm>
          <a:prstGeom prst="rect">
            <a:avLst/>
          </a:prstGeom>
        </p:spPr>
      </p:pic>
      <p:pic>
        <p:nvPicPr>
          <p:cNvPr id="11" name="Picture 10" descr="A diagram of a battery charging&#10;&#10;Description automatically generated">
            <a:extLst>
              <a:ext uri="{FF2B5EF4-FFF2-40B4-BE49-F238E27FC236}">
                <a16:creationId xmlns:a16="http://schemas.microsoft.com/office/drawing/2014/main" id="{93EC8673-1539-3160-22BF-87D7E21BF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441" y="4823264"/>
            <a:ext cx="2411730" cy="1607820"/>
          </a:xfrm>
          <a:prstGeom prst="rect">
            <a:avLst/>
          </a:prstGeom>
        </p:spPr>
      </p:pic>
      <p:sp>
        <p:nvSpPr>
          <p:cNvPr id="13" name="TextBox 12">
            <a:extLst>
              <a:ext uri="{FF2B5EF4-FFF2-40B4-BE49-F238E27FC236}">
                <a16:creationId xmlns:a16="http://schemas.microsoft.com/office/drawing/2014/main" id="{E30F3262-3C70-BAF8-2E9D-1B5F0CD35050}"/>
              </a:ext>
            </a:extLst>
          </p:cNvPr>
          <p:cNvSpPr txBox="1"/>
          <p:nvPr/>
        </p:nvSpPr>
        <p:spPr>
          <a:xfrm>
            <a:off x="553673" y="188752"/>
            <a:ext cx="3833769" cy="923330"/>
          </a:xfrm>
          <a:prstGeom prst="rect">
            <a:avLst/>
          </a:prstGeom>
          <a:noFill/>
        </p:spPr>
        <p:txBody>
          <a:bodyPr wrap="square" rtlCol="0">
            <a:spAutoFit/>
          </a:bodyPr>
          <a:lstStyle/>
          <a:p>
            <a:r>
              <a:rPr lang="en-US" dirty="0"/>
              <a:t> Currently converging .. to a non-sensible solution (zero substation power)</a:t>
            </a:r>
          </a:p>
        </p:txBody>
      </p:sp>
      <p:pic>
        <p:nvPicPr>
          <p:cNvPr id="14" name="Picture 13">
            <a:extLst>
              <a:ext uri="{FF2B5EF4-FFF2-40B4-BE49-F238E27FC236}">
                <a16:creationId xmlns:a16="http://schemas.microsoft.com/office/drawing/2014/main" id="{2153FA70-B609-C002-DAB3-CCFBFF2D0D8A}"/>
              </a:ext>
            </a:extLst>
          </p:cNvPr>
          <p:cNvPicPr>
            <a:picLocks noChangeAspect="1"/>
          </p:cNvPicPr>
          <p:nvPr/>
        </p:nvPicPr>
        <p:blipFill>
          <a:blip r:embed="rId5"/>
          <a:stretch>
            <a:fillRect/>
          </a:stretch>
        </p:blipFill>
        <p:spPr>
          <a:xfrm>
            <a:off x="7405558" y="426916"/>
            <a:ext cx="3861816" cy="2262449"/>
          </a:xfrm>
          <a:prstGeom prst="rect">
            <a:avLst/>
          </a:prstGeom>
        </p:spPr>
      </p:pic>
      <p:cxnSp>
        <p:nvCxnSpPr>
          <p:cNvPr id="16" name="Straight Arrow Connector 15">
            <a:extLst>
              <a:ext uri="{FF2B5EF4-FFF2-40B4-BE49-F238E27FC236}">
                <a16:creationId xmlns:a16="http://schemas.microsoft.com/office/drawing/2014/main" id="{5B1F2A32-A1D6-A541-08F2-3F9AC9960BDF}"/>
              </a:ext>
            </a:extLst>
          </p:cNvPr>
          <p:cNvCxnSpPr/>
          <p:nvPr/>
        </p:nvCxnSpPr>
        <p:spPr>
          <a:xfrm flipH="1">
            <a:off x="6705319" y="918972"/>
            <a:ext cx="2683122" cy="132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AB59DE3-11C3-754D-F92A-CB7067C4BBD6}"/>
              </a:ext>
            </a:extLst>
          </p:cNvPr>
          <p:cNvSpPr/>
          <p:nvPr/>
        </p:nvSpPr>
        <p:spPr>
          <a:xfrm>
            <a:off x="4794308" y="985266"/>
            <a:ext cx="1879134" cy="12681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TextBox 17">
            <a:extLst>
              <a:ext uri="{FF2B5EF4-FFF2-40B4-BE49-F238E27FC236}">
                <a16:creationId xmlns:a16="http://schemas.microsoft.com/office/drawing/2014/main" id="{DFF59227-72CE-F685-14C7-86DA580E1881}"/>
              </a:ext>
            </a:extLst>
          </p:cNvPr>
          <p:cNvSpPr txBox="1"/>
          <p:nvPr/>
        </p:nvSpPr>
        <p:spPr>
          <a:xfrm>
            <a:off x="4641428" y="55777"/>
            <a:ext cx="4695038" cy="646331"/>
          </a:xfrm>
          <a:prstGeom prst="rect">
            <a:avLst/>
          </a:prstGeom>
          <a:noFill/>
        </p:spPr>
        <p:txBody>
          <a:bodyPr wrap="square" rtlCol="0">
            <a:spAutoFit/>
          </a:bodyPr>
          <a:lstStyle/>
          <a:p>
            <a:r>
              <a:rPr lang="en-US" dirty="0"/>
              <a:t>Hmm no reason for no GED load node 3 to have power backflow</a:t>
            </a:r>
          </a:p>
        </p:txBody>
      </p:sp>
      <p:sp>
        <p:nvSpPr>
          <p:cNvPr id="19" name="TextBox 18">
            <a:extLst>
              <a:ext uri="{FF2B5EF4-FFF2-40B4-BE49-F238E27FC236}">
                <a16:creationId xmlns:a16="http://schemas.microsoft.com/office/drawing/2014/main" id="{DD98A571-D97D-A01D-0564-C250F3CDF037}"/>
              </a:ext>
            </a:extLst>
          </p:cNvPr>
          <p:cNvSpPr txBox="1"/>
          <p:nvPr/>
        </p:nvSpPr>
        <p:spPr>
          <a:xfrm>
            <a:off x="7509063" y="3400614"/>
            <a:ext cx="1827403" cy="646331"/>
          </a:xfrm>
          <a:prstGeom prst="rect">
            <a:avLst/>
          </a:prstGeom>
          <a:noFill/>
        </p:spPr>
        <p:txBody>
          <a:bodyPr wrap="square" rtlCol="0">
            <a:spAutoFit/>
          </a:bodyPr>
          <a:lstStyle/>
          <a:p>
            <a:r>
              <a:rPr lang="en-US" dirty="0"/>
              <a:t>Of course, SCD is also there.</a:t>
            </a:r>
          </a:p>
        </p:txBody>
      </p:sp>
      <p:sp>
        <p:nvSpPr>
          <p:cNvPr id="20" name="TextBox 19">
            <a:extLst>
              <a:ext uri="{FF2B5EF4-FFF2-40B4-BE49-F238E27FC236}">
                <a16:creationId xmlns:a16="http://schemas.microsoft.com/office/drawing/2014/main" id="{46E81672-1CDD-FD2C-563F-8DA32403E029}"/>
              </a:ext>
            </a:extLst>
          </p:cNvPr>
          <p:cNvSpPr txBox="1"/>
          <p:nvPr/>
        </p:nvSpPr>
        <p:spPr>
          <a:xfrm>
            <a:off x="427839" y="5627174"/>
            <a:ext cx="3888297" cy="923330"/>
          </a:xfrm>
          <a:prstGeom prst="rect">
            <a:avLst/>
          </a:prstGeom>
          <a:noFill/>
        </p:spPr>
        <p:txBody>
          <a:bodyPr wrap="square" rtlCol="0">
            <a:spAutoFit/>
          </a:bodyPr>
          <a:lstStyle/>
          <a:p>
            <a:r>
              <a:rPr lang="en-US" dirty="0"/>
              <a:t>Current thoughts:</a:t>
            </a:r>
            <a:br>
              <a:rPr lang="en-US" dirty="0"/>
            </a:br>
            <a:r>
              <a:rPr lang="en-US" dirty="0"/>
              <a:t>Bad sign in constraints?</a:t>
            </a:r>
            <a:br>
              <a:rPr lang="en-US" dirty="0"/>
            </a:br>
            <a:r>
              <a:rPr lang="en-US" dirty="0"/>
              <a:t>Bad per-unit-</a:t>
            </a:r>
            <a:r>
              <a:rPr lang="en-US" dirty="0" err="1"/>
              <a:t>ization</a:t>
            </a:r>
            <a:r>
              <a:rPr lang="en-US" dirty="0"/>
              <a:t> of a parameter?</a:t>
            </a:r>
          </a:p>
        </p:txBody>
      </p:sp>
      <p:pic>
        <p:nvPicPr>
          <p:cNvPr id="22" name="Picture 21">
            <a:extLst>
              <a:ext uri="{FF2B5EF4-FFF2-40B4-BE49-F238E27FC236}">
                <a16:creationId xmlns:a16="http://schemas.microsoft.com/office/drawing/2014/main" id="{F61B06D4-A187-8168-9B94-CFB6DBB4FD0D}"/>
              </a:ext>
            </a:extLst>
          </p:cNvPr>
          <p:cNvPicPr>
            <a:picLocks noChangeAspect="1"/>
          </p:cNvPicPr>
          <p:nvPr/>
        </p:nvPicPr>
        <p:blipFill>
          <a:blip r:embed="rId6"/>
          <a:stretch>
            <a:fillRect/>
          </a:stretch>
        </p:blipFill>
        <p:spPr>
          <a:xfrm>
            <a:off x="6844263" y="4449954"/>
            <a:ext cx="2254150" cy="969334"/>
          </a:xfrm>
          <a:prstGeom prst="rect">
            <a:avLst/>
          </a:prstGeom>
        </p:spPr>
      </p:pic>
      <p:sp>
        <p:nvSpPr>
          <p:cNvPr id="23" name="TextBox 22">
            <a:extLst>
              <a:ext uri="{FF2B5EF4-FFF2-40B4-BE49-F238E27FC236}">
                <a16:creationId xmlns:a16="http://schemas.microsoft.com/office/drawing/2014/main" id="{C86858CD-1E9D-D316-170D-E8C51B9AEB38}"/>
              </a:ext>
            </a:extLst>
          </p:cNvPr>
          <p:cNvSpPr txBox="1"/>
          <p:nvPr/>
        </p:nvSpPr>
        <p:spPr>
          <a:xfrm>
            <a:off x="6995347" y="5528621"/>
            <a:ext cx="1827403" cy="923330"/>
          </a:xfrm>
          <a:prstGeom prst="rect">
            <a:avLst/>
          </a:prstGeom>
          <a:noFill/>
        </p:spPr>
        <p:txBody>
          <a:bodyPr wrap="square" rtlCol="0">
            <a:spAutoFit/>
          </a:bodyPr>
          <a:lstStyle/>
          <a:p>
            <a:r>
              <a:rPr lang="en-US" dirty="0"/>
              <a:t>Also checking out </a:t>
            </a:r>
            <a:r>
              <a:rPr lang="en-US"/>
              <a:t>the constraints used</a:t>
            </a:r>
            <a:endParaRPr lang="en-US" dirty="0"/>
          </a:p>
        </p:txBody>
      </p:sp>
    </p:spTree>
    <p:extLst>
      <p:ext uri="{BB962C8B-B14F-4D97-AF65-F5344CB8AC3E}">
        <p14:creationId xmlns:p14="http://schemas.microsoft.com/office/powerpoint/2010/main" val="2957548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4FE37C-59E4-4EF4-8795-42EF570B5A85}">
  <ds:schemaRefs>
    <ds:schemaRef ds:uri="http://purl.org/dc/terms/"/>
    <ds:schemaRef ds:uri="http://schemas.microsoft.com/office/infopath/2007/PartnerControls"/>
    <ds:schemaRef ds:uri="07b86a79-a0e0-4fae-97d8-d960552457a2"/>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40f16175-07f6-4179-a7d3-44240c48c007"/>
    <ds:schemaRef ds:uri="http://schemas.microsoft.com/office/2006/metadata/properties"/>
  </ds:schemaRefs>
</ds:datastoreItem>
</file>

<file path=customXml/itemProps3.xml><?xml version="1.0" encoding="utf-8"?>
<ds:datastoreItem xmlns:ds="http://schemas.openxmlformats.org/officeDocument/2006/customXml" ds:itemID="{7EFD9054-912F-4B88-91C1-59322474C2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859</TotalTime>
  <Words>11182</Words>
  <Application>Microsoft Office PowerPoint</Application>
  <PresentationFormat>Widescreen</PresentationFormat>
  <Paragraphs>1082</Paragraphs>
  <Slides>167</Slides>
  <Notes>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167</vt:i4>
      </vt:variant>
    </vt:vector>
  </HeadingPairs>
  <TitlesOfParts>
    <vt:vector size="183" baseType="lpstr">
      <vt:lpstr>Aldhabi</vt:lpstr>
      <vt:lpstr>Arial</vt:lpstr>
      <vt:lpstr>Arial Black</vt:lpstr>
      <vt:lpstr>Arial Unicode MS</vt:lpstr>
      <vt:lpstr>Biome</vt:lpstr>
      <vt:lpstr>Calibri</vt:lpstr>
      <vt:lpstr>Cambria</vt:lpstr>
      <vt:lpstr>Cambria Math</vt:lpstr>
      <vt:lpstr>Century</vt:lpstr>
      <vt:lpstr>Corbel</vt:lpstr>
      <vt:lpstr>Courier New</vt:lpstr>
      <vt:lpstr>Times New Roman</vt:lpstr>
      <vt:lpstr>Tw Cen MT</vt:lpstr>
      <vt:lpstr>Wingdings</vt:lpstr>
      <vt:lpstr>Office Theme</vt:lpstr>
      <vt:lpstr>1_Office Theme</vt:lpstr>
      <vt:lpstr>Scalable Multi-Period Optimal Power Flow for Active Power Distribution Systems or simply, Scalable MP-OPF in ADS</vt:lpstr>
      <vt:lpstr>New MPOPF Implementation Progress</vt:lpstr>
      <vt:lpstr>ADS10_1ph: MPCOPF Run for T=24, PV=25%, Batt=25%</vt:lpstr>
      <vt:lpstr>ADS10_1ph: MPCOPF Run for T=24, PV=25%, Batt=25%</vt:lpstr>
      <vt:lpstr>DDP for MPOPF for ADS Workflow</vt:lpstr>
      <vt:lpstr>DDP for MPOPF for ADS Workflow</vt:lpstr>
      <vt:lpstr>Latest Slides End Here. Previous Slides Follow.</vt:lpstr>
      <vt:lpstr>New MPOPF Implementation Progress</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A Novel Tractable Methodology to Stochastic Multi-Period AC OPF in Active Distribution Systems Using Sequential Linearization Algorithm</vt:lpstr>
      <vt:lpstr>One Page Overview</vt:lpstr>
      <vt:lpstr>Overview of Paper - Modelling</vt:lpstr>
      <vt:lpstr>Overview of Paper - Modelling</vt:lpstr>
      <vt:lpstr>Numerical Results </vt:lpstr>
      <vt:lpstr>Numerical Results </vt:lpstr>
      <vt:lpstr>Flexibility Options (FOs)</vt:lpstr>
      <vt:lpstr>Parameters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79</cp:revision>
  <cp:lastPrinted>2021-09-10T16:26:58Z</cp:lastPrinted>
  <dcterms:created xsi:type="dcterms:W3CDTF">2021-07-01T22:58:28Z</dcterms:created>
  <dcterms:modified xsi:type="dcterms:W3CDTF">2024-10-28T18:41:23Z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